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34"/>
  </p:notesMasterIdLst>
  <p:handoutMasterIdLst>
    <p:handoutMasterId r:id="rId35"/>
  </p:handoutMasterIdLst>
  <p:sldIdLst>
    <p:sldId id="256" r:id="rId3"/>
    <p:sldId id="257" r:id="rId4"/>
    <p:sldId id="278" r:id="rId5"/>
    <p:sldId id="270" r:id="rId6"/>
    <p:sldId id="271" r:id="rId7"/>
    <p:sldId id="279" r:id="rId8"/>
    <p:sldId id="272" r:id="rId9"/>
    <p:sldId id="273" r:id="rId10"/>
    <p:sldId id="280" r:id="rId11"/>
    <p:sldId id="274" r:id="rId12"/>
    <p:sldId id="282" r:id="rId13"/>
    <p:sldId id="283" r:id="rId14"/>
    <p:sldId id="275" r:id="rId15"/>
    <p:sldId id="276" r:id="rId16"/>
    <p:sldId id="261" r:id="rId17"/>
    <p:sldId id="277" r:id="rId18"/>
    <p:sldId id="284" r:id="rId19"/>
    <p:sldId id="285" r:id="rId20"/>
    <p:sldId id="286" r:id="rId21"/>
    <p:sldId id="269" r:id="rId22"/>
    <p:sldId id="259" r:id="rId23"/>
    <p:sldId id="281" r:id="rId24"/>
    <p:sldId id="287" r:id="rId25"/>
    <p:sldId id="262" r:id="rId26"/>
    <p:sldId id="263" r:id="rId27"/>
    <p:sldId id="264" r:id="rId28"/>
    <p:sldId id="288" r:id="rId29"/>
    <p:sldId id="265" r:id="rId30"/>
    <p:sldId id="266" r:id="rId31"/>
    <p:sldId id="289" r:id="rId32"/>
    <p:sldId id="267"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notesViewPr>
    <p:cSldViewPr snapToGrid="0">
      <p:cViewPr varScale="1">
        <p:scale>
          <a:sx n="65" d="100"/>
          <a:sy n="65" d="100"/>
        </p:scale>
        <p:origin x="2784"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1DDEAAE-DE55-45A3-A4F7-3874E0140D37}" type="doc">
      <dgm:prSet loTypeId="urn:microsoft.com/office/officeart/2009/3/layout/StepUpProcess" loCatId="process" qsTypeId="urn:microsoft.com/office/officeart/2005/8/quickstyle/simple1" qsCatId="simple" csTypeId="urn:microsoft.com/office/officeart/2005/8/colors/colorful1" csCatId="colorful" phldr="1"/>
      <dgm:spPr/>
      <dgm:t>
        <a:bodyPr/>
        <a:lstStyle/>
        <a:p>
          <a:endParaRPr lang="en-US"/>
        </a:p>
      </dgm:t>
    </dgm:pt>
    <dgm:pt modelId="{E4D23657-D1E8-4B22-974B-8DC90813F51B}">
      <dgm:prSet phldrT="[Text]"/>
      <dgm:spPr/>
      <dgm:t>
        <a:bodyPr/>
        <a:lstStyle/>
        <a:p>
          <a:r>
            <a:rPr lang="en-US" dirty="0" smtClean="0"/>
            <a:t>Step 1 </a:t>
          </a:r>
          <a:br>
            <a:rPr lang="en-US" dirty="0" smtClean="0"/>
          </a:br>
          <a:r>
            <a:rPr lang="en-US" dirty="0" smtClean="0">
              <a:solidFill>
                <a:schemeClr val="accent3"/>
              </a:solidFill>
            </a:rPr>
            <a:t>Stay Still</a:t>
          </a:r>
          <a:endParaRPr lang="en-US" dirty="0">
            <a:solidFill>
              <a:schemeClr val="accent3"/>
            </a:solidFill>
          </a:endParaRPr>
        </a:p>
      </dgm:t>
    </dgm:pt>
    <dgm:pt modelId="{89EF0911-2234-42D0-AEF3-7FADAFD12999}" type="parTrans" cxnId="{99F95D8E-A851-4953-A3C5-9BF7753ED9FA}">
      <dgm:prSet/>
      <dgm:spPr/>
      <dgm:t>
        <a:bodyPr/>
        <a:lstStyle/>
        <a:p>
          <a:endParaRPr lang="en-US"/>
        </a:p>
      </dgm:t>
    </dgm:pt>
    <dgm:pt modelId="{529487B0-19AA-4AAC-8F83-CF2C113EB84D}" type="sibTrans" cxnId="{99F95D8E-A851-4953-A3C5-9BF7753ED9FA}">
      <dgm:prSet/>
      <dgm:spPr/>
      <dgm:t>
        <a:bodyPr/>
        <a:lstStyle/>
        <a:p>
          <a:endParaRPr lang="en-US"/>
        </a:p>
      </dgm:t>
    </dgm:pt>
    <dgm:pt modelId="{EF034794-D109-40B6-8FA2-8971C3123AB6}">
      <dgm:prSet phldrT="[Text]"/>
      <dgm:spPr/>
      <dgm:t>
        <a:bodyPr/>
        <a:lstStyle/>
        <a:p>
          <a:r>
            <a:rPr lang="en-US" dirty="0" smtClean="0"/>
            <a:t>Step 2</a:t>
          </a:r>
          <a:br>
            <a:rPr lang="en-US" dirty="0" smtClean="0"/>
          </a:br>
          <a:r>
            <a:rPr lang="en-US" dirty="0" smtClean="0">
              <a:solidFill>
                <a:schemeClr val="accent4"/>
              </a:solidFill>
            </a:rPr>
            <a:t>Be Positive </a:t>
          </a:r>
          <a:endParaRPr lang="en-US" dirty="0">
            <a:solidFill>
              <a:schemeClr val="accent4"/>
            </a:solidFill>
          </a:endParaRPr>
        </a:p>
      </dgm:t>
    </dgm:pt>
    <dgm:pt modelId="{64D09C75-3D44-4CEF-9459-5C91DB44A9EA}" type="parTrans" cxnId="{80FF73C0-9BCD-436E-A85B-D6D7D322462C}">
      <dgm:prSet/>
      <dgm:spPr/>
      <dgm:t>
        <a:bodyPr/>
        <a:lstStyle/>
        <a:p>
          <a:endParaRPr lang="en-US"/>
        </a:p>
      </dgm:t>
    </dgm:pt>
    <dgm:pt modelId="{CDDFC891-FC62-4131-A642-2D94388BCCE2}" type="sibTrans" cxnId="{80FF73C0-9BCD-436E-A85B-D6D7D322462C}">
      <dgm:prSet/>
      <dgm:spPr/>
      <dgm:t>
        <a:bodyPr/>
        <a:lstStyle/>
        <a:p>
          <a:endParaRPr lang="en-US"/>
        </a:p>
      </dgm:t>
    </dgm:pt>
    <dgm:pt modelId="{15E11DBD-E9B5-4BCF-A56C-7AAE26CE30DC}">
      <dgm:prSet phldrT="[Text]"/>
      <dgm:spPr/>
      <dgm:t>
        <a:bodyPr/>
        <a:lstStyle/>
        <a:p>
          <a:r>
            <a:rPr lang="en-US" dirty="0" smtClean="0"/>
            <a:t>Step 3</a:t>
          </a:r>
          <a:br>
            <a:rPr lang="en-US" dirty="0" smtClean="0"/>
          </a:br>
          <a:r>
            <a:rPr lang="en-US" dirty="0" smtClean="0">
              <a:solidFill>
                <a:schemeClr val="accent3"/>
              </a:solidFill>
            </a:rPr>
            <a:t>Look me in the Eyes</a:t>
          </a:r>
          <a:endParaRPr lang="en-US" dirty="0">
            <a:solidFill>
              <a:schemeClr val="accent3"/>
            </a:solidFill>
          </a:endParaRPr>
        </a:p>
      </dgm:t>
    </dgm:pt>
    <dgm:pt modelId="{B7B43D5B-12E9-44B1-B818-4B50F6AD3C0A}" type="parTrans" cxnId="{5E0737F0-6DE4-4885-BC59-82E10D617E50}">
      <dgm:prSet/>
      <dgm:spPr/>
      <dgm:t>
        <a:bodyPr/>
        <a:lstStyle/>
        <a:p>
          <a:endParaRPr lang="en-US"/>
        </a:p>
      </dgm:t>
    </dgm:pt>
    <dgm:pt modelId="{329BDEDB-415B-4AB3-B964-E819D0C56DBB}" type="sibTrans" cxnId="{5E0737F0-6DE4-4885-BC59-82E10D617E50}">
      <dgm:prSet/>
      <dgm:spPr/>
      <dgm:t>
        <a:bodyPr/>
        <a:lstStyle/>
        <a:p>
          <a:endParaRPr lang="en-US"/>
        </a:p>
      </dgm:t>
    </dgm:pt>
    <dgm:pt modelId="{778AA374-0E17-4AEA-8EB6-0C342D57D8D8}">
      <dgm:prSet phldrT="[Text]"/>
      <dgm:spPr/>
      <dgm:t>
        <a:bodyPr/>
        <a:lstStyle/>
        <a:p>
          <a:r>
            <a:rPr lang="en-US" dirty="0" smtClean="0"/>
            <a:t>Step 4</a:t>
          </a:r>
          <a:br>
            <a:rPr lang="en-US" dirty="0" smtClean="0"/>
          </a:br>
          <a:r>
            <a:rPr lang="en-US" dirty="0" smtClean="0">
              <a:solidFill>
                <a:schemeClr val="accent4"/>
              </a:solidFill>
            </a:rPr>
            <a:t>Tell Me what is wrong</a:t>
          </a:r>
          <a:endParaRPr lang="en-US" dirty="0">
            <a:solidFill>
              <a:schemeClr val="accent4"/>
            </a:solidFill>
          </a:endParaRPr>
        </a:p>
      </dgm:t>
    </dgm:pt>
    <dgm:pt modelId="{5E28F01D-9664-415C-A0CD-EBFDAB29426C}" type="parTrans" cxnId="{6F55886F-2AC8-4F4F-B328-821CB3A2117B}">
      <dgm:prSet/>
      <dgm:spPr/>
      <dgm:t>
        <a:bodyPr/>
        <a:lstStyle/>
        <a:p>
          <a:endParaRPr lang="en-US"/>
        </a:p>
      </dgm:t>
    </dgm:pt>
    <dgm:pt modelId="{1A604594-E883-4DA9-8A2A-16DFACE8640A}" type="sibTrans" cxnId="{6F55886F-2AC8-4F4F-B328-821CB3A2117B}">
      <dgm:prSet/>
      <dgm:spPr/>
      <dgm:t>
        <a:bodyPr/>
        <a:lstStyle/>
        <a:p>
          <a:endParaRPr lang="en-US"/>
        </a:p>
      </dgm:t>
    </dgm:pt>
    <dgm:pt modelId="{05F1A7D0-6E45-49DA-80B3-7FF4B8783E58}">
      <dgm:prSet phldrT="[Text]"/>
      <dgm:spPr/>
      <dgm:t>
        <a:bodyPr/>
        <a:lstStyle/>
        <a:p>
          <a:r>
            <a:rPr lang="en-US" dirty="0" smtClean="0"/>
            <a:t>Step 5</a:t>
          </a:r>
          <a:br>
            <a:rPr lang="en-US" dirty="0" smtClean="0"/>
          </a:br>
          <a:r>
            <a:rPr lang="en-US" dirty="0" smtClean="0">
              <a:solidFill>
                <a:schemeClr val="accent3"/>
              </a:solidFill>
            </a:rPr>
            <a:t>Thank You HUG</a:t>
          </a:r>
          <a:endParaRPr lang="en-US" dirty="0">
            <a:solidFill>
              <a:schemeClr val="accent3"/>
            </a:solidFill>
          </a:endParaRPr>
        </a:p>
      </dgm:t>
    </dgm:pt>
    <dgm:pt modelId="{3ECE110E-B07E-4F19-B2DF-3E42E99B2E8D}" type="parTrans" cxnId="{33A927E1-3C94-4A92-8DB3-42886008240C}">
      <dgm:prSet/>
      <dgm:spPr/>
      <dgm:t>
        <a:bodyPr/>
        <a:lstStyle/>
        <a:p>
          <a:endParaRPr lang="en-US"/>
        </a:p>
      </dgm:t>
    </dgm:pt>
    <dgm:pt modelId="{47B1D0F3-117D-4CE7-9037-3F5A4995054A}" type="sibTrans" cxnId="{33A927E1-3C94-4A92-8DB3-42886008240C}">
      <dgm:prSet/>
      <dgm:spPr/>
      <dgm:t>
        <a:bodyPr/>
        <a:lstStyle/>
        <a:p>
          <a:endParaRPr lang="en-US"/>
        </a:p>
      </dgm:t>
    </dgm:pt>
    <dgm:pt modelId="{EB3CB291-E23A-4667-A32E-A640A76557A1}" type="pres">
      <dgm:prSet presAssocID="{41DDEAAE-DE55-45A3-A4F7-3874E0140D37}" presName="rootnode" presStyleCnt="0">
        <dgm:presLayoutVars>
          <dgm:chMax/>
          <dgm:chPref/>
          <dgm:dir/>
          <dgm:animLvl val="lvl"/>
        </dgm:presLayoutVars>
      </dgm:prSet>
      <dgm:spPr/>
      <dgm:t>
        <a:bodyPr/>
        <a:lstStyle/>
        <a:p>
          <a:endParaRPr lang="en-US"/>
        </a:p>
      </dgm:t>
    </dgm:pt>
    <dgm:pt modelId="{01035298-0CF7-4145-8EE2-24DBFEAF33BB}" type="pres">
      <dgm:prSet presAssocID="{E4D23657-D1E8-4B22-974B-8DC90813F51B}" presName="composite" presStyleCnt="0"/>
      <dgm:spPr/>
    </dgm:pt>
    <dgm:pt modelId="{21E1F518-1190-4883-914B-1FB66E6D3A63}" type="pres">
      <dgm:prSet presAssocID="{E4D23657-D1E8-4B22-974B-8DC90813F51B}" presName="LShape" presStyleLbl="alignNode1" presStyleIdx="0" presStyleCnt="9"/>
      <dgm:spPr/>
    </dgm:pt>
    <dgm:pt modelId="{80B372F1-8EF3-4532-ACC6-E65E1D63ACA2}" type="pres">
      <dgm:prSet presAssocID="{E4D23657-D1E8-4B22-974B-8DC90813F51B}" presName="ParentText" presStyleLbl="revTx" presStyleIdx="0" presStyleCnt="5">
        <dgm:presLayoutVars>
          <dgm:chMax val="0"/>
          <dgm:chPref val="0"/>
          <dgm:bulletEnabled val="1"/>
        </dgm:presLayoutVars>
      </dgm:prSet>
      <dgm:spPr/>
      <dgm:t>
        <a:bodyPr/>
        <a:lstStyle/>
        <a:p>
          <a:endParaRPr lang="en-US"/>
        </a:p>
      </dgm:t>
    </dgm:pt>
    <dgm:pt modelId="{B746139E-4627-4CCC-9299-5653D77ED24D}" type="pres">
      <dgm:prSet presAssocID="{E4D23657-D1E8-4B22-974B-8DC90813F51B}" presName="Triangle" presStyleLbl="alignNode1" presStyleIdx="1" presStyleCnt="9"/>
      <dgm:spPr/>
    </dgm:pt>
    <dgm:pt modelId="{780BC64D-2F67-498A-99F6-7EB28080D705}" type="pres">
      <dgm:prSet presAssocID="{529487B0-19AA-4AAC-8F83-CF2C113EB84D}" presName="sibTrans" presStyleCnt="0"/>
      <dgm:spPr/>
    </dgm:pt>
    <dgm:pt modelId="{68E230FA-2656-4C78-B827-58AFD214F445}" type="pres">
      <dgm:prSet presAssocID="{529487B0-19AA-4AAC-8F83-CF2C113EB84D}" presName="space" presStyleCnt="0"/>
      <dgm:spPr/>
    </dgm:pt>
    <dgm:pt modelId="{B07824BD-C1CB-4098-8E38-D3E1F721DF31}" type="pres">
      <dgm:prSet presAssocID="{EF034794-D109-40B6-8FA2-8971C3123AB6}" presName="composite" presStyleCnt="0"/>
      <dgm:spPr/>
    </dgm:pt>
    <dgm:pt modelId="{85769F8C-5820-4CB5-B01D-69A648973D8F}" type="pres">
      <dgm:prSet presAssocID="{EF034794-D109-40B6-8FA2-8971C3123AB6}" presName="LShape" presStyleLbl="alignNode1" presStyleIdx="2" presStyleCnt="9"/>
      <dgm:spPr/>
    </dgm:pt>
    <dgm:pt modelId="{18F7A15A-3ED1-4A32-B700-36B8D6BBE441}" type="pres">
      <dgm:prSet presAssocID="{EF034794-D109-40B6-8FA2-8971C3123AB6}" presName="ParentText" presStyleLbl="revTx" presStyleIdx="1" presStyleCnt="5" custScaleX="119384" custLinFactNeighborX="8250">
        <dgm:presLayoutVars>
          <dgm:chMax val="0"/>
          <dgm:chPref val="0"/>
          <dgm:bulletEnabled val="1"/>
        </dgm:presLayoutVars>
      </dgm:prSet>
      <dgm:spPr/>
      <dgm:t>
        <a:bodyPr/>
        <a:lstStyle/>
        <a:p>
          <a:endParaRPr lang="en-US"/>
        </a:p>
      </dgm:t>
    </dgm:pt>
    <dgm:pt modelId="{F6F2BEFC-1674-4E8D-98FF-DE4432BB887C}" type="pres">
      <dgm:prSet presAssocID="{EF034794-D109-40B6-8FA2-8971C3123AB6}" presName="Triangle" presStyleLbl="alignNode1" presStyleIdx="3" presStyleCnt="9"/>
      <dgm:spPr/>
    </dgm:pt>
    <dgm:pt modelId="{E26373E0-D095-405B-9F4A-CC7FBB5BEBD2}" type="pres">
      <dgm:prSet presAssocID="{CDDFC891-FC62-4131-A642-2D94388BCCE2}" presName="sibTrans" presStyleCnt="0"/>
      <dgm:spPr/>
    </dgm:pt>
    <dgm:pt modelId="{8B10941C-73F0-477C-9F3D-EB0A4525ACBE}" type="pres">
      <dgm:prSet presAssocID="{CDDFC891-FC62-4131-A642-2D94388BCCE2}" presName="space" presStyleCnt="0"/>
      <dgm:spPr/>
    </dgm:pt>
    <dgm:pt modelId="{DF2F85E9-6BAE-40EA-8F18-DAFCA3EFFB69}" type="pres">
      <dgm:prSet presAssocID="{15E11DBD-E9B5-4BCF-A56C-7AAE26CE30DC}" presName="composite" presStyleCnt="0"/>
      <dgm:spPr/>
    </dgm:pt>
    <dgm:pt modelId="{A5E67CF4-39ED-4CC8-A27F-E45EA5D3AC44}" type="pres">
      <dgm:prSet presAssocID="{15E11DBD-E9B5-4BCF-A56C-7AAE26CE30DC}" presName="LShape" presStyleLbl="alignNode1" presStyleIdx="4" presStyleCnt="9"/>
      <dgm:spPr/>
    </dgm:pt>
    <dgm:pt modelId="{F0124EB5-2136-46F3-B2F4-41A5196C24A0}" type="pres">
      <dgm:prSet presAssocID="{15E11DBD-E9B5-4BCF-A56C-7AAE26CE30DC}" presName="ParentText" presStyleLbl="revTx" presStyleIdx="2" presStyleCnt="5">
        <dgm:presLayoutVars>
          <dgm:chMax val="0"/>
          <dgm:chPref val="0"/>
          <dgm:bulletEnabled val="1"/>
        </dgm:presLayoutVars>
      </dgm:prSet>
      <dgm:spPr/>
      <dgm:t>
        <a:bodyPr/>
        <a:lstStyle/>
        <a:p>
          <a:endParaRPr lang="en-US"/>
        </a:p>
      </dgm:t>
    </dgm:pt>
    <dgm:pt modelId="{D5E82CFA-3F05-41CB-A66C-3A904CCE06CE}" type="pres">
      <dgm:prSet presAssocID="{15E11DBD-E9B5-4BCF-A56C-7AAE26CE30DC}" presName="Triangle" presStyleLbl="alignNode1" presStyleIdx="5" presStyleCnt="9"/>
      <dgm:spPr/>
    </dgm:pt>
    <dgm:pt modelId="{F5574CB1-AC1C-4773-A4A7-C4CE14EF6374}" type="pres">
      <dgm:prSet presAssocID="{329BDEDB-415B-4AB3-B964-E819D0C56DBB}" presName="sibTrans" presStyleCnt="0"/>
      <dgm:spPr/>
    </dgm:pt>
    <dgm:pt modelId="{14FCF07D-F999-4928-B62C-1135C3080FD1}" type="pres">
      <dgm:prSet presAssocID="{329BDEDB-415B-4AB3-B964-E819D0C56DBB}" presName="space" presStyleCnt="0"/>
      <dgm:spPr/>
    </dgm:pt>
    <dgm:pt modelId="{2489F161-D1CF-4A3D-8E95-6382395DC25B}" type="pres">
      <dgm:prSet presAssocID="{778AA374-0E17-4AEA-8EB6-0C342D57D8D8}" presName="composite" presStyleCnt="0"/>
      <dgm:spPr/>
    </dgm:pt>
    <dgm:pt modelId="{06EAFCDC-2041-4C37-BE64-7627BAA16382}" type="pres">
      <dgm:prSet presAssocID="{778AA374-0E17-4AEA-8EB6-0C342D57D8D8}" presName="LShape" presStyleLbl="alignNode1" presStyleIdx="6" presStyleCnt="9"/>
      <dgm:spPr/>
    </dgm:pt>
    <dgm:pt modelId="{AFC6068B-131B-444D-AF53-A5A2A6DC9AE7}" type="pres">
      <dgm:prSet presAssocID="{778AA374-0E17-4AEA-8EB6-0C342D57D8D8}" presName="ParentText" presStyleLbl="revTx" presStyleIdx="3" presStyleCnt="5">
        <dgm:presLayoutVars>
          <dgm:chMax val="0"/>
          <dgm:chPref val="0"/>
          <dgm:bulletEnabled val="1"/>
        </dgm:presLayoutVars>
      </dgm:prSet>
      <dgm:spPr/>
      <dgm:t>
        <a:bodyPr/>
        <a:lstStyle/>
        <a:p>
          <a:endParaRPr lang="en-US"/>
        </a:p>
      </dgm:t>
    </dgm:pt>
    <dgm:pt modelId="{F62C0D9F-BF11-4D63-A28B-80FA21343A28}" type="pres">
      <dgm:prSet presAssocID="{778AA374-0E17-4AEA-8EB6-0C342D57D8D8}" presName="Triangle" presStyleLbl="alignNode1" presStyleIdx="7" presStyleCnt="9"/>
      <dgm:spPr/>
    </dgm:pt>
    <dgm:pt modelId="{F5EC4F6A-2B4F-420C-9BEA-A14EFB832731}" type="pres">
      <dgm:prSet presAssocID="{1A604594-E883-4DA9-8A2A-16DFACE8640A}" presName="sibTrans" presStyleCnt="0"/>
      <dgm:spPr/>
    </dgm:pt>
    <dgm:pt modelId="{41DC2B0B-BD37-48C1-BB85-7F75AC60BB5F}" type="pres">
      <dgm:prSet presAssocID="{1A604594-E883-4DA9-8A2A-16DFACE8640A}" presName="space" presStyleCnt="0"/>
      <dgm:spPr/>
    </dgm:pt>
    <dgm:pt modelId="{D2C6C114-9E17-4E64-9FCF-9C4365FE25B7}" type="pres">
      <dgm:prSet presAssocID="{05F1A7D0-6E45-49DA-80B3-7FF4B8783E58}" presName="composite" presStyleCnt="0"/>
      <dgm:spPr/>
    </dgm:pt>
    <dgm:pt modelId="{BA06DEFD-3E20-41CA-8CC7-585BE7A02A00}" type="pres">
      <dgm:prSet presAssocID="{05F1A7D0-6E45-49DA-80B3-7FF4B8783E58}" presName="LShape" presStyleLbl="alignNode1" presStyleIdx="8" presStyleCnt="9"/>
      <dgm:spPr/>
    </dgm:pt>
    <dgm:pt modelId="{D81336A4-814F-45EF-B582-2466B0D2E2A7}" type="pres">
      <dgm:prSet presAssocID="{05F1A7D0-6E45-49DA-80B3-7FF4B8783E58}" presName="ParentText" presStyleLbl="revTx" presStyleIdx="4" presStyleCnt="5">
        <dgm:presLayoutVars>
          <dgm:chMax val="0"/>
          <dgm:chPref val="0"/>
          <dgm:bulletEnabled val="1"/>
        </dgm:presLayoutVars>
      </dgm:prSet>
      <dgm:spPr/>
      <dgm:t>
        <a:bodyPr/>
        <a:lstStyle/>
        <a:p>
          <a:endParaRPr lang="en-US"/>
        </a:p>
      </dgm:t>
    </dgm:pt>
  </dgm:ptLst>
  <dgm:cxnLst>
    <dgm:cxn modelId="{EE7534F9-7DC6-48DF-BEAE-E12C50B24E84}" type="presOf" srcId="{778AA374-0E17-4AEA-8EB6-0C342D57D8D8}" destId="{AFC6068B-131B-444D-AF53-A5A2A6DC9AE7}" srcOrd="0" destOrd="0" presId="urn:microsoft.com/office/officeart/2009/3/layout/StepUpProcess"/>
    <dgm:cxn modelId="{6F55886F-2AC8-4F4F-B328-821CB3A2117B}" srcId="{41DDEAAE-DE55-45A3-A4F7-3874E0140D37}" destId="{778AA374-0E17-4AEA-8EB6-0C342D57D8D8}" srcOrd="3" destOrd="0" parTransId="{5E28F01D-9664-415C-A0CD-EBFDAB29426C}" sibTransId="{1A604594-E883-4DA9-8A2A-16DFACE8640A}"/>
    <dgm:cxn modelId="{E1A4131C-CFD0-40BF-B162-34F11C74CDAE}" type="presOf" srcId="{05F1A7D0-6E45-49DA-80B3-7FF4B8783E58}" destId="{D81336A4-814F-45EF-B582-2466B0D2E2A7}" srcOrd="0" destOrd="0" presId="urn:microsoft.com/office/officeart/2009/3/layout/StepUpProcess"/>
    <dgm:cxn modelId="{80FF73C0-9BCD-436E-A85B-D6D7D322462C}" srcId="{41DDEAAE-DE55-45A3-A4F7-3874E0140D37}" destId="{EF034794-D109-40B6-8FA2-8971C3123AB6}" srcOrd="1" destOrd="0" parTransId="{64D09C75-3D44-4CEF-9459-5C91DB44A9EA}" sibTransId="{CDDFC891-FC62-4131-A642-2D94388BCCE2}"/>
    <dgm:cxn modelId="{33A927E1-3C94-4A92-8DB3-42886008240C}" srcId="{41DDEAAE-DE55-45A3-A4F7-3874E0140D37}" destId="{05F1A7D0-6E45-49DA-80B3-7FF4B8783E58}" srcOrd="4" destOrd="0" parTransId="{3ECE110E-B07E-4F19-B2DF-3E42E99B2E8D}" sibTransId="{47B1D0F3-117D-4CE7-9037-3F5A4995054A}"/>
    <dgm:cxn modelId="{105448E8-98F0-4348-BB0F-B2D340860A17}" type="presOf" srcId="{15E11DBD-E9B5-4BCF-A56C-7AAE26CE30DC}" destId="{F0124EB5-2136-46F3-B2F4-41A5196C24A0}" srcOrd="0" destOrd="0" presId="urn:microsoft.com/office/officeart/2009/3/layout/StepUpProcess"/>
    <dgm:cxn modelId="{5D6B5F0D-CC2F-4971-88E8-FECA6B9E563C}" type="presOf" srcId="{EF034794-D109-40B6-8FA2-8971C3123AB6}" destId="{18F7A15A-3ED1-4A32-B700-36B8D6BBE441}" srcOrd="0" destOrd="0" presId="urn:microsoft.com/office/officeart/2009/3/layout/StepUpProcess"/>
    <dgm:cxn modelId="{26007646-681D-46FB-9AB0-8025FA8673BC}" type="presOf" srcId="{41DDEAAE-DE55-45A3-A4F7-3874E0140D37}" destId="{EB3CB291-E23A-4667-A32E-A640A76557A1}" srcOrd="0" destOrd="0" presId="urn:microsoft.com/office/officeart/2009/3/layout/StepUpProcess"/>
    <dgm:cxn modelId="{736790B8-5516-4C88-ABCB-BE6B2C3680B6}" type="presOf" srcId="{E4D23657-D1E8-4B22-974B-8DC90813F51B}" destId="{80B372F1-8EF3-4532-ACC6-E65E1D63ACA2}" srcOrd="0" destOrd="0" presId="urn:microsoft.com/office/officeart/2009/3/layout/StepUpProcess"/>
    <dgm:cxn modelId="{5E0737F0-6DE4-4885-BC59-82E10D617E50}" srcId="{41DDEAAE-DE55-45A3-A4F7-3874E0140D37}" destId="{15E11DBD-E9B5-4BCF-A56C-7AAE26CE30DC}" srcOrd="2" destOrd="0" parTransId="{B7B43D5B-12E9-44B1-B818-4B50F6AD3C0A}" sibTransId="{329BDEDB-415B-4AB3-B964-E819D0C56DBB}"/>
    <dgm:cxn modelId="{99F95D8E-A851-4953-A3C5-9BF7753ED9FA}" srcId="{41DDEAAE-DE55-45A3-A4F7-3874E0140D37}" destId="{E4D23657-D1E8-4B22-974B-8DC90813F51B}" srcOrd="0" destOrd="0" parTransId="{89EF0911-2234-42D0-AEF3-7FADAFD12999}" sibTransId="{529487B0-19AA-4AAC-8F83-CF2C113EB84D}"/>
    <dgm:cxn modelId="{B1FB5EE8-0C06-474E-86CD-627FE65BDCA2}" type="presParOf" srcId="{EB3CB291-E23A-4667-A32E-A640A76557A1}" destId="{01035298-0CF7-4145-8EE2-24DBFEAF33BB}" srcOrd="0" destOrd="0" presId="urn:microsoft.com/office/officeart/2009/3/layout/StepUpProcess"/>
    <dgm:cxn modelId="{8832542C-FC2A-4A4D-8653-82A8E7055880}" type="presParOf" srcId="{01035298-0CF7-4145-8EE2-24DBFEAF33BB}" destId="{21E1F518-1190-4883-914B-1FB66E6D3A63}" srcOrd="0" destOrd="0" presId="urn:microsoft.com/office/officeart/2009/3/layout/StepUpProcess"/>
    <dgm:cxn modelId="{0B1B50E0-FEE2-4239-A894-2C192D8333F6}" type="presParOf" srcId="{01035298-0CF7-4145-8EE2-24DBFEAF33BB}" destId="{80B372F1-8EF3-4532-ACC6-E65E1D63ACA2}" srcOrd="1" destOrd="0" presId="urn:microsoft.com/office/officeart/2009/3/layout/StepUpProcess"/>
    <dgm:cxn modelId="{80B8C2B2-48C6-4718-A15B-86670203B09F}" type="presParOf" srcId="{01035298-0CF7-4145-8EE2-24DBFEAF33BB}" destId="{B746139E-4627-4CCC-9299-5653D77ED24D}" srcOrd="2" destOrd="0" presId="urn:microsoft.com/office/officeart/2009/3/layout/StepUpProcess"/>
    <dgm:cxn modelId="{9EAA5DBB-20BE-4095-A335-FF57FB23F12A}" type="presParOf" srcId="{EB3CB291-E23A-4667-A32E-A640A76557A1}" destId="{780BC64D-2F67-498A-99F6-7EB28080D705}" srcOrd="1" destOrd="0" presId="urn:microsoft.com/office/officeart/2009/3/layout/StepUpProcess"/>
    <dgm:cxn modelId="{812CBB5A-D563-4FBF-BC14-CE53C795A767}" type="presParOf" srcId="{780BC64D-2F67-498A-99F6-7EB28080D705}" destId="{68E230FA-2656-4C78-B827-58AFD214F445}" srcOrd="0" destOrd="0" presId="urn:microsoft.com/office/officeart/2009/3/layout/StepUpProcess"/>
    <dgm:cxn modelId="{D7F1AE2D-9DBF-45DD-9B31-8E56D8D7A46A}" type="presParOf" srcId="{EB3CB291-E23A-4667-A32E-A640A76557A1}" destId="{B07824BD-C1CB-4098-8E38-D3E1F721DF31}" srcOrd="2" destOrd="0" presId="urn:microsoft.com/office/officeart/2009/3/layout/StepUpProcess"/>
    <dgm:cxn modelId="{FBDFD896-FAB6-4887-A763-7518D941D00F}" type="presParOf" srcId="{B07824BD-C1CB-4098-8E38-D3E1F721DF31}" destId="{85769F8C-5820-4CB5-B01D-69A648973D8F}" srcOrd="0" destOrd="0" presId="urn:microsoft.com/office/officeart/2009/3/layout/StepUpProcess"/>
    <dgm:cxn modelId="{63EAEE98-4829-49C2-85CB-0A06606ED722}" type="presParOf" srcId="{B07824BD-C1CB-4098-8E38-D3E1F721DF31}" destId="{18F7A15A-3ED1-4A32-B700-36B8D6BBE441}" srcOrd="1" destOrd="0" presId="urn:microsoft.com/office/officeart/2009/3/layout/StepUpProcess"/>
    <dgm:cxn modelId="{A67E9EDF-7310-405C-A227-AAAE05584DFE}" type="presParOf" srcId="{B07824BD-C1CB-4098-8E38-D3E1F721DF31}" destId="{F6F2BEFC-1674-4E8D-98FF-DE4432BB887C}" srcOrd="2" destOrd="0" presId="urn:microsoft.com/office/officeart/2009/3/layout/StepUpProcess"/>
    <dgm:cxn modelId="{2D4363EE-5EA7-451D-A4E3-27199D3828A2}" type="presParOf" srcId="{EB3CB291-E23A-4667-A32E-A640A76557A1}" destId="{E26373E0-D095-405B-9F4A-CC7FBB5BEBD2}" srcOrd="3" destOrd="0" presId="urn:microsoft.com/office/officeart/2009/3/layout/StepUpProcess"/>
    <dgm:cxn modelId="{30041F70-79DE-42E9-9F42-776EB35AF64A}" type="presParOf" srcId="{E26373E0-D095-405B-9F4A-CC7FBB5BEBD2}" destId="{8B10941C-73F0-477C-9F3D-EB0A4525ACBE}" srcOrd="0" destOrd="0" presId="urn:microsoft.com/office/officeart/2009/3/layout/StepUpProcess"/>
    <dgm:cxn modelId="{EF8AA54D-BE62-4A1B-ADFC-3BE88A44D12C}" type="presParOf" srcId="{EB3CB291-E23A-4667-A32E-A640A76557A1}" destId="{DF2F85E9-6BAE-40EA-8F18-DAFCA3EFFB69}" srcOrd="4" destOrd="0" presId="urn:microsoft.com/office/officeart/2009/3/layout/StepUpProcess"/>
    <dgm:cxn modelId="{99F4A8CF-6FE9-4E89-B0B7-1F88E6188388}" type="presParOf" srcId="{DF2F85E9-6BAE-40EA-8F18-DAFCA3EFFB69}" destId="{A5E67CF4-39ED-4CC8-A27F-E45EA5D3AC44}" srcOrd="0" destOrd="0" presId="urn:microsoft.com/office/officeart/2009/3/layout/StepUpProcess"/>
    <dgm:cxn modelId="{E89DF84B-C1F3-4DAD-89A8-405D747A03B3}" type="presParOf" srcId="{DF2F85E9-6BAE-40EA-8F18-DAFCA3EFFB69}" destId="{F0124EB5-2136-46F3-B2F4-41A5196C24A0}" srcOrd="1" destOrd="0" presId="urn:microsoft.com/office/officeart/2009/3/layout/StepUpProcess"/>
    <dgm:cxn modelId="{FFC6CB07-3B6E-49CA-A3AF-983415509E73}" type="presParOf" srcId="{DF2F85E9-6BAE-40EA-8F18-DAFCA3EFFB69}" destId="{D5E82CFA-3F05-41CB-A66C-3A904CCE06CE}" srcOrd="2" destOrd="0" presId="urn:microsoft.com/office/officeart/2009/3/layout/StepUpProcess"/>
    <dgm:cxn modelId="{72A79C36-ED0E-4EF4-9861-4974BE8BEA3A}" type="presParOf" srcId="{EB3CB291-E23A-4667-A32E-A640A76557A1}" destId="{F5574CB1-AC1C-4773-A4A7-C4CE14EF6374}" srcOrd="5" destOrd="0" presId="urn:microsoft.com/office/officeart/2009/3/layout/StepUpProcess"/>
    <dgm:cxn modelId="{9854EA3F-BDFB-4F88-B71F-3A58A6740041}" type="presParOf" srcId="{F5574CB1-AC1C-4773-A4A7-C4CE14EF6374}" destId="{14FCF07D-F999-4928-B62C-1135C3080FD1}" srcOrd="0" destOrd="0" presId="urn:microsoft.com/office/officeart/2009/3/layout/StepUpProcess"/>
    <dgm:cxn modelId="{7E38DBBC-345F-4FA1-9B36-F602E9B9EECA}" type="presParOf" srcId="{EB3CB291-E23A-4667-A32E-A640A76557A1}" destId="{2489F161-D1CF-4A3D-8E95-6382395DC25B}" srcOrd="6" destOrd="0" presId="urn:microsoft.com/office/officeart/2009/3/layout/StepUpProcess"/>
    <dgm:cxn modelId="{BC70132C-A154-4035-981E-BBA337243389}" type="presParOf" srcId="{2489F161-D1CF-4A3D-8E95-6382395DC25B}" destId="{06EAFCDC-2041-4C37-BE64-7627BAA16382}" srcOrd="0" destOrd="0" presId="urn:microsoft.com/office/officeart/2009/3/layout/StepUpProcess"/>
    <dgm:cxn modelId="{F2ECA76F-A1F9-4736-AFBC-FC04A9077678}" type="presParOf" srcId="{2489F161-D1CF-4A3D-8E95-6382395DC25B}" destId="{AFC6068B-131B-444D-AF53-A5A2A6DC9AE7}" srcOrd="1" destOrd="0" presId="urn:microsoft.com/office/officeart/2009/3/layout/StepUpProcess"/>
    <dgm:cxn modelId="{E7C7748E-1DCA-450F-9771-454CEDC054C6}" type="presParOf" srcId="{2489F161-D1CF-4A3D-8E95-6382395DC25B}" destId="{F62C0D9F-BF11-4D63-A28B-80FA21343A28}" srcOrd="2" destOrd="0" presId="urn:microsoft.com/office/officeart/2009/3/layout/StepUpProcess"/>
    <dgm:cxn modelId="{DF61C6D6-1E9A-43A6-9B52-75C325F1DC00}" type="presParOf" srcId="{EB3CB291-E23A-4667-A32E-A640A76557A1}" destId="{F5EC4F6A-2B4F-420C-9BEA-A14EFB832731}" srcOrd="7" destOrd="0" presId="urn:microsoft.com/office/officeart/2009/3/layout/StepUpProcess"/>
    <dgm:cxn modelId="{82B24C97-3B44-423B-9158-CF787EBD0F94}" type="presParOf" srcId="{F5EC4F6A-2B4F-420C-9BEA-A14EFB832731}" destId="{41DC2B0B-BD37-48C1-BB85-7F75AC60BB5F}" srcOrd="0" destOrd="0" presId="urn:microsoft.com/office/officeart/2009/3/layout/StepUpProcess"/>
    <dgm:cxn modelId="{319F8F2E-6ACF-43E0-A44C-781DBC26B233}" type="presParOf" srcId="{EB3CB291-E23A-4667-A32E-A640A76557A1}" destId="{D2C6C114-9E17-4E64-9FCF-9C4365FE25B7}" srcOrd="8" destOrd="0" presId="urn:microsoft.com/office/officeart/2009/3/layout/StepUpProcess"/>
    <dgm:cxn modelId="{0F0A1906-708A-4366-B3EB-2FAED5A38C05}" type="presParOf" srcId="{D2C6C114-9E17-4E64-9FCF-9C4365FE25B7}" destId="{BA06DEFD-3E20-41CA-8CC7-585BE7A02A00}" srcOrd="0" destOrd="0" presId="urn:microsoft.com/office/officeart/2009/3/layout/StepUpProcess"/>
    <dgm:cxn modelId="{56C065AC-3E1C-412F-A2CE-565DAA877B4E}" type="presParOf" srcId="{D2C6C114-9E17-4E64-9FCF-9C4365FE25B7}" destId="{D81336A4-814F-45EF-B582-2466B0D2E2A7}"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1DDEAAE-DE55-45A3-A4F7-3874E0140D37}" type="doc">
      <dgm:prSet loTypeId="urn:microsoft.com/office/officeart/2009/3/layout/StepUpProcess" loCatId="process" qsTypeId="urn:microsoft.com/office/officeart/2005/8/quickstyle/simple1" qsCatId="simple" csTypeId="urn:microsoft.com/office/officeart/2005/8/colors/colorful1" csCatId="colorful" phldr="1"/>
      <dgm:spPr/>
      <dgm:t>
        <a:bodyPr/>
        <a:lstStyle/>
        <a:p>
          <a:endParaRPr lang="en-US"/>
        </a:p>
      </dgm:t>
    </dgm:pt>
    <dgm:pt modelId="{E4D23657-D1E8-4B22-974B-8DC90813F51B}">
      <dgm:prSet phldrT="[Text]"/>
      <dgm:spPr/>
      <dgm:t>
        <a:bodyPr/>
        <a:lstStyle/>
        <a:p>
          <a:r>
            <a:rPr lang="en-US" dirty="0" smtClean="0"/>
            <a:t>Step 1 </a:t>
          </a:r>
          <a:br>
            <a:rPr lang="en-US" dirty="0" smtClean="0"/>
          </a:br>
          <a:r>
            <a:rPr lang="en-US" dirty="0" smtClean="0">
              <a:solidFill>
                <a:schemeClr val="accent3"/>
              </a:solidFill>
            </a:rPr>
            <a:t>Stay Still</a:t>
          </a:r>
          <a:endParaRPr lang="en-US" dirty="0">
            <a:solidFill>
              <a:schemeClr val="accent3"/>
            </a:solidFill>
          </a:endParaRPr>
        </a:p>
      </dgm:t>
    </dgm:pt>
    <dgm:pt modelId="{89EF0911-2234-42D0-AEF3-7FADAFD12999}" type="parTrans" cxnId="{99F95D8E-A851-4953-A3C5-9BF7753ED9FA}">
      <dgm:prSet/>
      <dgm:spPr/>
      <dgm:t>
        <a:bodyPr/>
        <a:lstStyle/>
        <a:p>
          <a:endParaRPr lang="en-US"/>
        </a:p>
      </dgm:t>
    </dgm:pt>
    <dgm:pt modelId="{529487B0-19AA-4AAC-8F83-CF2C113EB84D}" type="sibTrans" cxnId="{99F95D8E-A851-4953-A3C5-9BF7753ED9FA}">
      <dgm:prSet/>
      <dgm:spPr/>
      <dgm:t>
        <a:bodyPr/>
        <a:lstStyle/>
        <a:p>
          <a:endParaRPr lang="en-US"/>
        </a:p>
      </dgm:t>
    </dgm:pt>
    <dgm:pt modelId="{EF034794-D109-40B6-8FA2-8971C3123AB6}">
      <dgm:prSet phldrT="[Text]"/>
      <dgm:spPr/>
      <dgm:t>
        <a:bodyPr/>
        <a:lstStyle/>
        <a:p>
          <a:r>
            <a:rPr lang="en-US" dirty="0" smtClean="0"/>
            <a:t>Step 2</a:t>
          </a:r>
          <a:br>
            <a:rPr lang="en-US" dirty="0" smtClean="0"/>
          </a:br>
          <a:r>
            <a:rPr lang="en-US" dirty="0" smtClean="0">
              <a:solidFill>
                <a:schemeClr val="accent4"/>
              </a:solidFill>
            </a:rPr>
            <a:t>Be Positive </a:t>
          </a:r>
          <a:endParaRPr lang="en-US" dirty="0">
            <a:solidFill>
              <a:schemeClr val="accent4"/>
            </a:solidFill>
          </a:endParaRPr>
        </a:p>
      </dgm:t>
    </dgm:pt>
    <dgm:pt modelId="{64D09C75-3D44-4CEF-9459-5C91DB44A9EA}" type="parTrans" cxnId="{80FF73C0-9BCD-436E-A85B-D6D7D322462C}">
      <dgm:prSet/>
      <dgm:spPr/>
      <dgm:t>
        <a:bodyPr/>
        <a:lstStyle/>
        <a:p>
          <a:endParaRPr lang="en-US"/>
        </a:p>
      </dgm:t>
    </dgm:pt>
    <dgm:pt modelId="{CDDFC891-FC62-4131-A642-2D94388BCCE2}" type="sibTrans" cxnId="{80FF73C0-9BCD-436E-A85B-D6D7D322462C}">
      <dgm:prSet/>
      <dgm:spPr/>
      <dgm:t>
        <a:bodyPr/>
        <a:lstStyle/>
        <a:p>
          <a:endParaRPr lang="en-US"/>
        </a:p>
      </dgm:t>
    </dgm:pt>
    <dgm:pt modelId="{15E11DBD-E9B5-4BCF-A56C-7AAE26CE30DC}">
      <dgm:prSet phldrT="[Text]"/>
      <dgm:spPr/>
      <dgm:t>
        <a:bodyPr/>
        <a:lstStyle/>
        <a:p>
          <a:r>
            <a:rPr lang="en-US" dirty="0" smtClean="0"/>
            <a:t>Step 3</a:t>
          </a:r>
          <a:br>
            <a:rPr lang="en-US" dirty="0" smtClean="0"/>
          </a:br>
          <a:r>
            <a:rPr lang="en-US" dirty="0" smtClean="0">
              <a:solidFill>
                <a:schemeClr val="accent3"/>
              </a:solidFill>
            </a:rPr>
            <a:t>Look me in the Eyes</a:t>
          </a:r>
          <a:endParaRPr lang="en-US" dirty="0">
            <a:solidFill>
              <a:schemeClr val="accent3"/>
            </a:solidFill>
          </a:endParaRPr>
        </a:p>
      </dgm:t>
    </dgm:pt>
    <dgm:pt modelId="{B7B43D5B-12E9-44B1-B818-4B50F6AD3C0A}" type="parTrans" cxnId="{5E0737F0-6DE4-4885-BC59-82E10D617E50}">
      <dgm:prSet/>
      <dgm:spPr/>
      <dgm:t>
        <a:bodyPr/>
        <a:lstStyle/>
        <a:p>
          <a:endParaRPr lang="en-US"/>
        </a:p>
      </dgm:t>
    </dgm:pt>
    <dgm:pt modelId="{329BDEDB-415B-4AB3-B964-E819D0C56DBB}" type="sibTrans" cxnId="{5E0737F0-6DE4-4885-BC59-82E10D617E50}">
      <dgm:prSet/>
      <dgm:spPr/>
      <dgm:t>
        <a:bodyPr/>
        <a:lstStyle/>
        <a:p>
          <a:endParaRPr lang="en-US"/>
        </a:p>
      </dgm:t>
    </dgm:pt>
    <dgm:pt modelId="{778AA374-0E17-4AEA-8EB6-0C342D57D8D8}">
      <dgm:prSet phldrT="[Text]"/>
      <dgm:spPr/>
      <dgm:t>
        <a:bodyPr/>
        <a:lstStyle/>
        <a:p>
          <a:r>
            <a:rPr lang="en-US" dirty="0" smtClean="0"/>
            <a:t>Step 4</a:t>
          </a:r>
          <a:br>
            <a:rPr lang="en-US" dirty="0" smtClean="0"/>
          </a:br>
          <a:r>
            <a:rPr lang="en-US" dirty="0" smtClean="0">
              <a:solidFill>
                <a:schemeClr val="accent4"/>
              </a:solidFill>
            </a:rPr>
            <a:t>Tell Me what is wrong</a:t>
          </a:r>
          <a:endParaRPr lang="en-US" dirty="0">
            <a:solidFill>
              <a:schemeClr val="accent4"/>
            </a:solidFill>
          </a:endParaRPr>
        </a:p>
      </dgm:t>
    </dgm:pt>
    <dgm:pt modelId="{5E28F01D-9664-415C-A0CD-EBFDAB29426C}" type="parTrans" cxnId="{6F55886F-2AC8-4F4F-B328-821CB3A2117B}">
      <dgm:prSet/>
      <dgm:spPr/>
      <dgm:t>
        <a:bodyPr/>
        <a:lstStyle/>
        <a:p>
          <a:endParaRPr lang="en-US"/>
        </a:p>
      </dgm:t>
    </dgm:pt>
    <dgm:pt modelId="{1A604594-E883-4DA9-8A2A-16DFACE8640A}" type="sibTrans" cxnId="{6F55886F-2AC8-4F4F-B328-821CB3A2117B}">
      <dgm:prSet/>
      <dgm:spPr/>
      <dgm:t>
        <a:bodyPr/>
        <a:lstStyle/>
        <a:p>
          <a:endParaRPr lang="en-US"/>
        </a:p>
      </dgm:t>
    </dgm:pt>
    <dgm:pt modelId="{05F1A7D0-6E45-49DA-80B3-7FF4B8783E58}">
      <dgm:prSet phldrT="[Text]"/>
      <dgm:spPr/>
      <dgm:t>
        <a:bodyPr/>
        <a:lstStyle/>
        <a:p>
          <a:r>
            <a:rPr lang="en-US" dirty="0" smtClean="0"/>
            <a:t>Step 5</a:t>
          </a:r>
          <a:br>
            <a:rPr lang="en-US" dirty="0" smtClean="0"/>
          </a:br>
          <a:r>
            <a:rPr lang="en-US" dirty="0" smtClean="0">
              <a:solidFill>
                <a:schemeClr val="accent3"/>
              </a:solidFill>
            </a:rPr>
            <a:t>Thank You HUG</a:t>
          </a:r>
          <a:endParaRPr lang="en-US" dirty="0">
            <a:solidFill>
              <a:schemeClr val="accent3"/>
            </a:solidFill>
          </a:endParaRPr>
        </a:p>
      </dgm:t>
    </dgm:pt>
    <dgm:pt modelId="{3ECE110E-B07E-4F19-B2DF-3E42E99B2E8D}" type="parTrans" cxnId="{33A927E1-3C94-4A92-8DB3-42886008240C}">
      <dgm:prSet/>
      <dgm:spPr/>
      <dgm:t>
        <a:bodyPr/>
        <a:lstStyle/>
        <a:p>
          <a:endParaRPr lang="en-US"/>
        </a:p>
      </dgm:t>
    </dgm:pt>
    <dgm:pt modelId="{47B1D0F3-117D-4CE7-9037-3F5A4995054A}" type="sibTrans" cxnId="{33A927E1-3C94-4A92-8DB3-42886008240C}">
      <dgm:prSet/>
      <dgm:spPr/>
      <dgm:t>
        <a:bodyPr/>
        <a:lstStyle/>
        <a:p>
          <a:endParaRPr lang="en-US"/>
        </a:p>
      </dgm:t>
    </dgm:pt>
    <dgm:pt modelId="{EB3CB291-E23A-4667-A32E-A640A76557A1}" type="pres">
      <dgm:prSet presAssocID="{41DDEAAE-DE55-45A3-A4F7-3874E0140D37}" presName="rootnode" presStyleCnt="0">
        <dgm:presLayoutVars>
          <dgm:chMax/>
          <dgm:chPref/>
          <dgm:dir/>
          <dgm:animLvl val="lvl"/>
        </dgm:presLayoutVars>
      </dgm:prSet>
      <dgm:spPr/>
      <dgm:t>
        <a:bodyPr/>
        <a:lstStyle/>
        <a:p>
          <a:endParaRPr lang="en-US"/>
        </a:p>
      </dgm:t>
    </dgm:pt>
    <dgm:pt modelId="{01035298-0CF7-4145-8EE2-24DBFEAF33BB}" type="pres">
      <dgm:prSet presAssocID="{E4D23657-D1E8-4B22-974B-8DC90813F51B}" presName="composite" presStyleCnt="0"/>
      <dgm:spPr/>
    </dgm:pt>
    <dgm:pt modelId="{21E1F518-1190-4883-914B-1FB66E6D3A63}" type="pres">
      <dgm:prSet presAssocID="{E4D23657-D1E8-4B22-974B-8DC90813F51B}" presName="LShape" presStyleLbl="alignNode1" presStyleIdx="0" presStyleCnt="9"/>
      <dgm:spPr/>
    </dgm:pt>
    <dgm:pt modelId="{80B372F1-8EF3-4532-ACC6-E65E1D63ACA2}" type="pres">
      <dgm:prSet presAssocID="{E4D23657-D1E8-4B22-974B-8DC90813F51B}" presName="ParentText" presStyleLbl="revTx" presStyleIdx="0" presStyleCnt="5">
        <dgm:presLayoutVars>
          <dgm:chMax val="0"/>
          <dgm:chPref val="0"/>
          <dgm:bulletEnabled val="1"/>
        </dgm:presLayoutVars>
      </dgm:prSet>
      <dgm:spPr/>
      <dgm:t>
        <a:bodyPr/>
        <a:lstStyle/>
        <a:p>
          <a:endParaRPr lang="en-US"/>
        </a:p>
      </dgm:t>
    </dgm:pt>
    <dgm:pt modelId="{B746139E-4627-4CCC-9299-5653D77ED24D}" type="pres">
      <dgm:prSet presAssocID="{E4D23657-D1E8-4B22-974B-8DC90813F51B}" presName="Triangle" presStyleLbl="alignNode1" presStyleIdx="1" presStyleCnt="9"/>
      <dgm:spPr/>
    </dgm:pt>
    <dgm:pt modelId="{780BC64D-2F67-498A-99F6-7EB28080D705}" type="pres">
      <dgm:prSet presAssocID="{529487B0-19AA-4AAC-8F83-CF2C113EB84D}" presName="sibTrans" presStyleCnt="0"/>
      <dgm:spPr/>
    </dgm:pt>
    <dgm:pt modelId="{68E230FA-2656-4C78-B827-58AFD214F445}" type="pres">
      <dgm:prSet presAssocID="{529487B0-19AA-4AAC-8F83-CF2C113EB84D}" presName="space" presStyleCnt="0"/>
      <dgm:spPr/>
    </dgm:pt>
    <dgm:pt modelId="{B07824BD-C1CB-4098-8E38-D3E1F721DF31}" type="pres">
      <dgm:prSet presAssocID="{EF034794-D109-40B6-8FA2-8971C3123AB6}" presName="composite" presStyleCnt="0"/>
      <dgm:spPr/>
    </dgm:pt>
    <dgm:pt modelId="{85769F8C-5820-4CB5-B01D-69A648973D8F}" type="pres">
      <dgm:prSet presAssocID="{EF034794-D109-40B6-8FA2-8971C3123AB6}" presName="LShape" presStyleLbl="alignNode1" presStyleIdx="2" presStyleCnt="9"/>
      <dgm:spPr/>
    </dgm:pt>
    <dgm:pt modelId="{18F7A15A-3ED1-4A32-B700-36B8D6BBE441}" type="pres">
      <dgm:prSet presAssocID="{EF034794-D109-40B6-8FA2-8971C3123AB6}" presName="ParentText" presStyleLbl="revTx" presStyleIdx="1" presStyleCnt="5" custScaleX="119384" custLinFactNeighborX="8250">
        <dgm:presLayoutVars>
          <dgm:chMax val="0"/>
          <dgm:chPref val="0"/>
          <dgm:bulletEnabled val="1"/>
        </dgm:presLayoutVars>
      </dgm:prSet>
      <dgm:spPr/>
      <dgm:t>
        <a:bodyPr/>
        <a:lstStyle/>
        <a:p>
          <a:endParaRPr lang="en-US"/>
        </a:p>
      </dgm:t>
    </dgm:pt>
    <dgm:pt modelId="{F6F2BEFC-1674-4E8D-98FF-DE4432BB887C}" type="pres">
      <dgm:prSet presAssocID="{EF034794-D109-40B6-8FA2-8971C3123AB6}" presName="Triangle" presStyleLbl="alignNode1" presStyleIdx="3" presStyleCnt="9"/>
      <dgm:spPr/>
    </dgm:pt>
    <dgm:pt modelId="{E26373E0-D095-405B-9F4A-CC7FBB5BEBD2}" type="pres">
      <dgm:prSet presAssocID="{CDDFC891-FC62-4131-A642-2D94388BCCE2}" presName="sibTrans" presStyleCnt="0"/>
      <dgm:spPr/>
    </dgm:pt>
    <dgm:pt modelId="{8B10941C-73F0-477C-9F3D-EB0A4525ACBE}" type="pres">
      <dgm:prSet presAssocID="{CDDFC891-FC62-4131-A642-2D94388BCCE2}" presName="space" presStyleCnt="0"/>
      <dgm:spPr/>
    </dgm:pt>
    <dgm:pt modelId="{DF2F85E9-6BAE-40EA-8F18-DAFCA3EFFB69}" type="pres">
      <dgm:prSet presAssocID="{15E11DBD-E9B5-4BCF-A56C-7AAE26CE30DC}" presName="composite" presStyleCnt="0"/>
      <dgm:spPr/>
    </dgm:pt>
    <dgm:pt modelId="{A5E67CF4-39ED-4CC8-A27F-E45EA5D3AC44}" type="pres">
      <dgm:prSet presAssocID="{15E11DBD-E9B5-4BCF-A56C-7AAE26CE30DC}" presName="LShape" presStyleLbl="alignNode1" presStyleIdx="4" presStyleCnt="9"/>
      <dgm:spPr/>
    </dgm:pt>
    <dgm:pt modelId="{F0124EB5-2136-46F3-B2F4-41A5196C24A0}" type="pres">
      <dgm:prSet presAssocID="{15E11DBD-E9B5-4BCF-A56C-7AAE26CE30DC}" presName="ParentText" presStyleLbl="revTx" presStyleIdx="2" presStyleCnt="5">
        <dgm:presLayoutVars>
          <dgm:chMax val="0"/>
          <dgm:chPref val="0"/>
          <dgm:bulletEnabled val="1"/>
        </dgm:presLayoutVars>
      </dgm:prSet>
      <dgm:spPr/>
      <dgm:t>
        <a:bodyPr/>
        <a:lstStyle/>
        <a:p>
          <a:endParaRPr lang="en-US"/>
        </a:p>
      </dgm:t>
    </dgm:pt>
    <dgm:pt modelId="{D5E82CFA-3F05-41CB-A66C-3A904CCE06CE}" type="pres">
      <dgm:prSet presAssocID="{15E11DBD-E9B5-4BCF-A56C-7AAE26CE30DC}" presName="Triangle" presStyleLbl="alignNode1" presStyleIdx="5" presStyleCnt="9"/>
      <dgm:spPr/>
    </dgm:pt>
    <dgm:pt modelId="{F5574CB1-AC1C-4773-A4A7-C4CE14EF6374}" type="pres">
      <dgm:prSet presAssocID="{329BDEDB-415B-4AB3-B964-E819D0C56DBB}" presName="sibTrans" presStyleCnt="0"/>
      <dgm:spPr/>
    </dgm:pt>
    <dgm:pt modelId="{14FCF07D-F999-4928-B62C-1135C3080FD1}" type="pres">
      <dgm:prSet presAssocID="{329BDEDB-415B-4AB3-B964-E819D0C56DBB}" presName="space" presStyleCnt="0"/>
      <dgm:spPr/>
    </dgm:pt>
    <dgm:pt modelId="{2489F161-D1CF-4A3D-8E95-6382395DC25B}" type="pres">
      <dgm:prSet presAssocID="{778AA374-0E17-4AEA-8EB6-0C342D57D8D8}" presName="composite" presStyleCnt="0"/>
      <dgm:spPr/>
    </dgm:pt>
    <dgm:pt modelId="{06EAFCDC-2041-4C37-BE64-7627BAA16382}" type="pres">
      <dgm:prSet presAssocID="{778AA374-0E17-4AEA-8EB6-0C342D57D8D8}" presName="LShape" presStyleLbl="alignNode1" presStyleIdx="6" presStyleCnt="9"/>
      <dgm:spPr/>
    </dgm:pt>
    <dgm:pt modelId="{AFC6068B-131B-444D-AF53-A5A2A6DC9AE7}" type="pres">
      <dgm:prSet presAssocID="{778AA374-0E17-4AEA-8EB6-0C342D57D8D8}" presName="ParentText" presStyleLbl="revTx" presStyleIdx="3" presStyleCnt="5">
        <dgm:presLayoutVars>
          <dgm:chMax val="0"/>
          <dgm:chPref val="0"/>
          <dgm:bulletEnabled val="1"/>
        </dgm:presLayoutVars>
      </dgm:prSet>
      <dgm:spPr/>
      <dgm:t>
        <a:bodyPr/>
        <a:lstStyle/>
        <a:p>
          <a:endParaRPr lang="en-US"/>
        </a:p>
      </dgm:t>
    </dgm:pt>
    <dgm:pt modelId="{F62C0D9F-BF11-4D63-A28B-80FA21343A28}" type="pres">
      <dgm:prSet presAssocID="{778AA374-0E17-4AEA-8EB6-0C342D57D8D8}" presName="Triangle" presStyleLbl="alignNode1" presStyleIdx="7" presStyleCnt="9"/>
      <dgm:spPr/>
    </dgm:pt>
    <dgm:pt modelId="{F5EC4F6A-2B4F-420C-9BEA-A14EFB832731}" type="pres">
      <dgm:prSet presAssocID="{1A604594-E883-4DA9-8A2A-16DFACE8640A}" presName="sibTrans" presStyleCnt="0"/>
      <dgm:spPr/>
    </dgm:pt>
    <dgm:pt modelId="{41DC2B0B-BD37-48C1-BB85-7F75AC60BB5F}" type="pres">
      <dgm:prSet presAssocID="{1A604594-E883-4DA9-8A2A-16DFACE8640A}" presName="space" presStyleCnt="0"/>
      <dgm:spPr/>
    </dgm:pt>
    <dgm:pt modelId="{D2C6C114-9E17-4E64-9FCF-9C4365FE25B7}" type="pres">
      <dgm:prSet presAssocID="{05F1A7D0-6E45-49DA-80B3-7FF4B8783E58}" presName="composite" presStyleCnt="0"/>
      <dgm:spPr/>
    </dgm:pt>
    <dgm:pt modelId="{BA06DEFD-3E20-41CA-8CC7-585BE7A02A00}" type="pres">
      <dgm:prSet presAssocID="{05F1A7D0-6E45-49DA-80B3-7FF4B8783E58}" presName="LShape" presStyleLbl="alignNode1" presStyleIdx="8" presStyleCnt="9"/>
      <dgm:spPr/>
    </dgm:pt>
    <dgm:pt modelId="{D81336A4-814F-45EF-B582-2466B0D2E2A7}" type="pres">
      <dgm:prSet presAssocID="{05F1A7D0-6E45-49DA-80B3-7FF4B8783E58}" presName="ParentText" presStyleLbl="revTx" presStyleIdx="4" presStyleCnt="5">
        <dgm:presLayoutVars>
          <dgm:chMax val="0"/>
          <dgm:chPref val="0"/>
          <dgm:bulletEnabled val="1"/>
        </dgm:presLayoutVars>
      </dgm:prSet>
      <dgm:spPr/>
      <dgm:t>
        <a:bodyPr/>
        <a:lstStyle/>
        <a:p>
          <a:endParaRPr lang="en-US"/>
        </a:p>
      </dgm:t>
    </dgm:pt>
  </dgm:ptLst>
  <dgm:cxnLst>
    <dgm:cxn modelId="{80FF73C0-9BCD-436E-A85B-D6D7D322462C}" srcId="{41DDEAAE-DE55-45A3-A4F7-3874E0140D37}" destId="{EF034794-D109-40B6-8FA2-8971C3123AB6}" srcOrd="1" destOrd="0" parTransId="{64D09C75-3D44-4CEF-9459-5C91DB44A9EA}" sibTransId="{CDDFC891-FC62-4131-A642-2D94388BCCE2}"/>
    <dgm:cxn modelId="{144D3C17-9BB9-4853-A637-BAE8CE37705E}" type="presOf" srcId="{EF034794-D109-40B6-8FA2-8971C3123AB6}" destId="{18F7A15A-3ED1-4A32-B700-36B8D6BBE441}" srcOrd="0" destOrd="0" presId="urn:microsoft.com/office/officeart/2009/3/layout/StepUpProcess"/>
    <dgm:cxn modelId="{5E0737F0-6DE4-4885-BC59-82E10D617E50}" srcId="{41DDEAAE-DE55-45A3-A4F7-3874E0140D37}" destId="{15E11DBD-E9B5-4BCF-A56C-7AAE26CE30DC}" srcOrd="2" destOrd="0" parTransId="{B7B43D5B-12E9-44B1-B818-4B50F6AD3C0A}" sibTransId="{329BDEDB-415B-4AB3-B964-E819D0C56DBB}"/>
    <dgm:cxn modelId="{2607AFFA-E9F8-4160-9AE4-19F4DB2B71C9}" type="presOf" srcId="{41DDEAAE-DE55-45A3-A4F7-3874E0140D37}" destId="{EB3CB291-E23A-4667-A32E-A640A76557A1}" srcOrd="0" destOrd="0" presId="urn:microsoft.com/office/officeart/2009/3/layout/StepUpProcess"/>
    <dgm:cxn modelId="{686E8776-31B9-4547-B165-83B2470E83E1}" type="presOf" srcId="{778AA374-0E17-4AEA-8EB6-0C342D57D8D8}" destId="{AFC6068B-131B-444D-AF53-A5A2A6DC9AE7}" srcOrd="0" destOrd="0" presId="urn:microsoft.com/office/officeart/2009/3/layout/StepUpProcess"/>
    <dgm:cxn modelId="{6F55886F-2AC8-4F4F-B328-821CB3A2117B}" srcId="{41DDEAAE-DE55-45A3-A4F7-3874E0140D37}" destId="{778AA374-0E17-4AEA-8EB6-0C342D57D8D8}" srcOrd="3" destOrd="0" parTransId="{5E28F01D-9664-415C-A0CD-EBFDAB29426C}" sibTransId="{1A604594-E883-4DA9-8A2A-16DFACE8640A}"/>
    <dgm:cxn modelId="{33A927E1-3C94-4A92-8DB3-42886008240C}" srcId="{41DDEAAE-DE55-45A3-A4F7-3874E0140D37}" destId="{05F1A7D0-6E45-49DA-80B3-7FF4B8783E58}" srcOrd="4" destOrd="0" parTransId="{3ECE110E-B07E-4F19-B2DF-3E42E99B2E8D}" sibTransId="{47B1D0F3-117D-4CE7-9037-3F5A4995054A}"/>
    <dgm:cxn modelId="{99F95D8E-A851-4953-A3C5-9BF7753ED9FA}" srcId="{41DDEAAE-DE55-45A3-A4F7-3874E0140D37}" destId="{E4D23657-D1E8-4B22-974B-8DC90813F51B}" srcOrd="0" destOrd="0" parTransId="{89EF0911-2234-42D0-AEF3-7FADAFD12999}" sibTransId="{529487B0-19AA-4AAC-8F83-CF2C113EB84D}"/>
    <dgm:cxn modelId="{6178317C-4B4F-4FC5-8AC2-7ABBDA27CE1F}" type="presOf" srcId="{05F1A7D0-6E45-49DA-80B3-7FF4B8783E58}" destId="{D81336A4-814F-45EF-B582-2466B0D2E2A7}" srcOrd="0" destOrd="0" presId="urn:microsoft.com/office/officeart/2009/3/layout/StepUpProcess"/>
    <dgm:cxn modelId="{A98402AF-AFAB-470F-9C97-EF1C509D8499}" type="presOf" srcId="{15E11DBD-E9B5-4BCF-A56C-7AAE26CE30DC}" destId="{F0124EB5-2136-46F3-B2F4-41A5196C24A0}" srcOrd="0" destOrd="0" presId="urn:microsoft.com/office/officeart/2009/3/layout/StepUpProcess"/>
    <dgm:cxn modelId="{B9285067-C906-4FDE-AAAC-9EE99F7669E3}" type="presOf" srcId="{E4D23657-D1E8-4B22-974B-8DC90813F51B}" destId="{80B372F1-8EF3-4532-ACC6-E65E1D63ACA2}" srcOrd="0" destOrd="0" presId="urn:microsoft.com/office/officeart/2009/3/layout/StepUpProcess"/>
    <dgm:cxn modelId="{D3BFF791-8D8E-4FBF-9F59-1FB887121875}" type="presParOf" srcId="{EB3CB291-E23A-4667-A32E-A640A76557A1}" destId="{01035298-0CF7-4145-8EE2-24DBFEAF33BB}" srcOrd="0" destOrd="0" presId="urn:microsoft.com/office/officeart/2009/3/layout/StepUpProcess"/>
    <dgm:cxn modelId="{AFA2BCAD-2F0B-4C3E-86A6-55A260AD16B0}" type="presParOf" srcId="{01035298-0CF7-4145-8EE2-24DBFEAF33BB}" destId="{21E1F518-1190-4883-914B-1FB66E6D3A63}" srcOrd="0" destOrd="0" presId="urn:microsoft.com/office/officeart/2009/3/layout/StepUpProcess"/>
    <dgm:cxn modelId="{AF2B8620-9DC0-4A87-9014-D45C2D1F8B38}" type="presParOf" srcId="{01035298-0CF7-4145-8EE2-24DBFEAF33BB}" destId="{80B372F1-8EF3-4532-ACC6-E65E1D63ACA2}" srcOrd="1" destOrd="0" presId="urn:microsoft.com/office/officeart/2009/3/layout/StepUpProcess"/>
    <dgm:cxn modelId="{4AA5420E-C2A1-4D24-A1DA-DA9E7976427D}" type="presParOf" srcId="{01035298-0CF7-4145-8EE2-24DBFEAF33BB}" destId="{B746139E-4627-4CCC-9299-5653D77ED24D}" srcOrd="2" destOrd="0" presId="urn:microsoft.com/office/officeart/2009/3/layout/StepUpProcess"/>
    <dgm:cxn modelId="{C3204B2A-D9EE-439E-BA61-A2C860BFF519}" type="presParOf" srcId="{EB3CB291-E23A-4667-A32E-A640A76557A1}" destId="{780BC64D-2F67-498A-99F6-7EB28080D705}" srcOrd="1" destOrd="0" presId="urn:microsoft.com/office/officeart/2009/3/layout/StepUpProcess"/>
    <dgm:cxn modelId="{49AEC91A-7C1D-4222-94BA-4D738F2D6C79}" type="presParOf" srcId="{780BC64D-2F67-498A-99F6-7EB28080D705}" destId="{68E230FA-2656-4C78-B827-58AFD214F445}" srcOrd="0" destOrd="0" presId="urn:microsoft.com/office/officeart/2009/3/layout/StepUpProcess"/>
    <dgm:cxn modelId="{B3ADA2AF-BE62-4C22-84A1-F4C5043918A4}" type="presParOf" srcId="{EB3CB291-E23A-4667-A32E-A640A76557A1}" destId="{B07824BD-C1CB-4098-8E38-D3E1F721DF31}" srcOrd="2" destOrd="0" presId="urn:microsoft.com/office/officeart/2009/3/layout/StepUpProcess"/>
    <dgm:cxn modelId="{D55AC698-F4A8-404D-94F4-78DB0A0637AF}" type="presParOf" srcId="{B07824BD-C1CB-4098-8E38-D3E1F721DF31}" destId="{85769F8C-5820-4CB5-B01D-69A648973D8F}" srcOrd="0" destOrd="0" presId="urn:microsoft.com/office/officeart/2009/3/layout/StepUpProcess"/>
    <dgm:cxn modelId="{6DF3D3A6-F203-4587-9E47-85B7CF8CB3D6}" type="presParOf" srcId="{B07824BD-C1CB-4098-8E38-D3E1F721DF31}" destId="{18F7A15A-3ED1-4A32-B700-36B8D6BBE441}" srcOrd="1" destOrd="0" presId="urn:microsoft.com/office/officeart/2009/3/layout/StepUpProcess"/>
    <dgm:cxn modelId="{B0900791-DD10-486B-8501-E09AD6094101}" type="presParOf" srcId="{B07824BD-C1CB-4098-8E38-D3E1F721DF31}" destId="{F6F2BEFC-1674-4E8D-98FF-DE4432BB887C}" srcOrd="2" destOrd="0" presId="urn:microsoft.com/office/officeart/2009/3/layout/StepUpProcess"/>
    <dgm:cxn modelId="{3EE6A66E-230B-46C6-B833-F1FB7D9677BB}" type="presParOf" srcId="{EB3CB291-E23A-4667-A32E-A640A76557A1}" destId="{E26373E0-D095-405B-9F4A-CC7FBB5BEBD2}" srcOrd="3" destOrd="0" presId="urn:microsoft.com/office/officeart/2009/3/layout/StepUpProcess"/>
    <dgm:cxn modelId="{3C46AB4C-8FD6-4F18-89B0-206793A671D9}" type="presParOf" srcId="{E26373E0-D095-405B-9F4A-CC7FBB5BEBD2}" destId="{8B10941C-73F0-477C-9F3D-EB0A4525ACBE}" srcOrd="0" destOrd="0" presId="urn:microsoft.com/office/officeart/2009/3/layout/StepUpProcess"/>
    <dgm:cxn modelId="{BD02CC66-E7B8-4247-B83C-1E49E3A3190F}" type="presParOf" srcId="{EB3CB291-E23A-4667-A32E-A640A76557A1}" destId="{DF2F85E9-6BAE-40EA-8F18-DAFCA3EFFB69}" srcOrd="4" destOrd="0" presId="urn:microsoft.com/office/officeart/2009/3/layout/StepUpProcess"/>
    <dgm:cxn modelId="{73FD8DEB-3FA4-428D-8D3F-4FFB6F588D0C}" type="presParOf" srcId="{DF2F85E9-6BAE-40EA-8F18-DAFCA3EFFB69}" destId="{A5E67CF4-39ED-4CC8-A27F-E45EA5D3AC44}" srcOrd="0" destOrd="0" presId="urn:microsoft.com/office/officeart/2009/3/layout/StepUpProcess"/>
    <dgm:cxn modelId="{1D96201E-2684-4A2C-ABB0-E762F06034DB}" type="presParOf" srcId="{DF2F85E9-6BAE-40EA-8F18-DAFCA3EFFB69}" destId="{F0124EB5-2136-46F3-B2F4-41A5196C24A0}" srcOrd="1" destOrd="0" presId="urn:microsoft.com/office/officeart/2009/3/layout/StepUpProcess"/>
    <dgm:cxn modelId="{24606857-F5A8-4647-9106-43600BEA9834}" type="presParOf" srcId="{DF2F85E9-6BAE-40EA-8F18-DAFCA3EFFB69}" destId="{D5E82CFA-3F05-41CB-A66C-3A904CCE06CE}" srcOrd="2" destOrd="0" presId="urn:microsoft.com/office/officeart/2009/3/layout/StepUpProcess"/>
    <dgm:cxn modelId="{07D8BB63-7C45-4577-8989-CC9573B5B902}" type="presParOf" srcId="{EB3CB291-E23A-4667-A32E-A640A76557A1}" destId="{F5574CB1-AC1C-4773-A4A7-C4CE14EF6374}" srcOrd="5" destOrd="0" presId="urn:microsoft.com/office/officeart/2009/3/layout/StepUpProcess"/>
    <dgm:cxn modelId="{C4CA2C05-C5A2-47D3-932D-7D1B0EE24BEE}" type="presParOf" srcId="{F5574CB1-AC1C-4773-A4A7-C4CE14EF6374}" destId="{14FCF07D-F999-4928-B62C-1135C3080FD1}" srcOrd="0" destOrd="0" presId="urn:microsoft.com/office/officeart/2009/3/layout/StepUpProcess"/>
    <dgm:cxn modelId="{7F15FDE7-0796-409E-8E14-33BDA45130DC}" type="presParOf" srcId="{EB3CB291-E23A-4667-A32E-A640A76557A1}" destId="{2489F161-D1CF-4A3D-8E95-6382395DC25B}" srcOrd="6" destOrd="0" presId="urn:microsoft.com/office/officeart/2009/3/layout/StepUpProcess"/>
    <dgm:cxn modelId="{A311EB17-7B3B-4E73-8877-7EDCECD2CCA9}" type="presParOf" srcId="{2489F161-D1CF-4A3D-8E95-6382395DC25B}" destId="{06EAFCDC-2041-4C37-BE64-7627BAA16382}" srcOrd="0" destOrd="0" presId="urn:microsoft.com/office/officeart/2009/3/layout/StepUpProcess"/>
    <dgm:cxn modelId="{F054D3EE-12ED-41DF-BC28-75AFF24A2011}" type="presParOf" srcId="{2489F161-D1CF-4A3D-8E95-6382395DC25B}" destId="{AFC6068B-131B-444D-AF53-A5A2A6DC9AE7}" srcOrd="1" destOrd="0" presId="urn:microsoft.com/office/officeart/2009/3/layout/StepUpProcess"/>
    <dgm:cxn modelId="{B3F265FC-C9A3-4AB3-9CED-F7D5EE371186}" type="presParOf" srcId="{2489F161-D1CF-4A3D-8E95-6382395DC25B}" destId="{F62C0D9F-BF11-4D63-A28B-80FA21343A28}" srcOrd="2" destOrd="0" presId="urn:microsoft.com/office/officeart/2009/3/layout/StepUpProcess"/>
    <dgm:cxn modelId="{41FBC4D4-7CE4-4553-BFA6-B9C39AFCA8EF}" type="presParOf" srcId="{EB3CB291-E23A-4667-A32E-A640A76557A1}" destId="{F5EC4F6A-2B4F-420C-9BEA-A14EFB832731}" srcOrd="7" destOrd="0" presId="urn:microsoft.com/office/officeart/2009/3/layout/StepUpProcess"/>
    <dgm:cxn modelId="{604F1BFC-D1C1-4B05-9E80-FEB729EF06F6}" type="presParOf" srcId="{F5EC4F6A-2B4F-420C-9BEA-A14EFB832731}" destId="{41DC2B0B-BD37-48C1-BB85-7F75AC60BB5F}" srcOrd="0" destOrd="0" presId="urn:microsoft.com/office/officeart/2009/3/layout/StepUpProcess"/>
    <dgm:cxn modelId="{C8CE4F5C-2D1E-4F23-B70E-3CA4AB9E86D1}" type="presParOf" srcId="{EB3CB291-E23A-4667-A32E-A640A76557A1}" destId="{D2C6C114-9E17-4E64-9FCF-9C4365FE25B7}" srcOrd="8" destOrd="0" presId="urn:microsoft.com/office/officeart/2009/3/layout/StepUpProcess"/>
    <dgm:cxn modelId="{28DAD026-A7ED-4EA6-BA50-86753202B1A1}" type="presParOf" srcId="{D2C6C114-9E17-4E64-9FCF-9C4365FE25B7}" destId="{BA06DEFD-3E20-41CA-8CC7-585BE7A02A00}" srcOrd="0" destOrd="0" presId="urn:microsoft.com/office/officeart/2009/3/layout/StepUpProcess"/>
    <dgm:cxn modelId="{1A762ABB-221E-44D3-9B21-B2EC055FC66D}" type="presParOf" srcId="{D2C6C114-9E17-4E64-9FCF-9C4365FE25B7}" destId="{D81336A4-814F-45EF-B582-2466B0D2E2A7}" srcOrd="1" destOrd="0" presId="urn:microsoft.com/office/officeart/2009/3/layout/StepUp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EB33BB8-6C7A-4BE0-9B55-9EAC48D52EC6}" type="datetimeFigureOut">
              <a:rPr lang="en-US"/>
              <a:t>7/6/2016</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3F7AA83-DE31-4E93-AB07-EF7FB05F6670}" type="slidenum">
              <a:rPr/>
              <a:t>‹#›</a:t>
            </a:fld>
            <a:endParaRPr/>
          </a:p>
        </p:txBody>
      </p:sp>
    </p:spTree>
    <p:extLst>
      <p:ext uri="{BB962C8B-B14F-4D97-AF65-F5344CB8AC3E}">
        <p14:creationId xmlns:p14="http://schemas.microsoft.com/office/powerpoint/2010/main" val="32212903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11EF64-F73B-4314-BB6F-BC0937BBDF19}" type="datetimeFigureOut">
              <a:rPr lang="en-US"/>
              <a:t>7/6/2016</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5E2820-AFE1-45FA-949E-17BDB534E1DC}" type="slidenum">
              <a:rPr/>
              <a:t>‹#›</a:t>
            </a:fld>
            <a:endParaRPr/>
          </a:p>
        </p:txBody>
      </p:sp>
    </p:spTree>
    <p:extLst>
      <p:ext uri="{BB962C8B-B14F-4D97-AF65-F5344CB8AC3E}">
        <p14:creationId xmlns:p14="http://schemas.microsoft.com/office/powerpoint/2010/main" val="3157997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5E2820-AFE1-45FA-949E-17BDB534E1DC}" type="slidenum">
              <a:rPr lang="en-US" smtClean="0"/>
              <a:t>1</a:t>
            </a:fld>
            <a:endParaRPr lang="en-US"/>
          </a:p>
        </p:txBody>
      </p:sp>
    </p:spTree>
    <p:extLst>
      <p:ext uri="{BB962C8B-B14F-4D97-AF65-F5344CB8AC3E}">
        <p14:creationId xmlns:p14="http://schemas.microsoft.com/office/powerpoint/2010/main" val="3069915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7542409-6A04-4DC6-AC3A-D3758287A8F2}" type="slidenum">
              <a:rPr lang="en-US" smtClean="0"/>
              <a:t>2</a:t>
            </a:fld>
            <a:endParaRPr lang="en-US"/>
          </a:p>
        </p:txBody>
      </p:sp>
    </p:spTree>
    <p:extLst>
      <p:ext uri="{BB962C8B-B14F-4D97-AF65-F5344CB8AC3E}">
        <p14:creationId xmlns:p14="http://schemas.microsoft.com/office/powerpoint/2010/main" val="6609355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5E2820-AFE1-45FA-949E-17BDB534E1DC}" type="slidenum">
              <a:rPr lang="en-US" smtClean="0"/>
              <a:t>20</a:t>
            </a:fld>
            <a:endParaRPr lang="en-US"/>
          </a:p>
        </p:txBody>
      </p:sp>
    </p:spTree>
    <p:extLst>
      <p:ext uri="{BB962C8B-B14F-4D97-AF65-F5344CB8AC3E}">
        <p14:creationId xmlns:p14="http://schemas.microsoft.com/office/powerpoint/2010/main" val="39121491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065213" y="304800"/>
            <a:ext cx="7091361" cy="2793906"/>
          </a:xfrm>
        </p:spPr>
        <p:txBody>
          <a:bodyPr anchor="b">
            <a:normAutofit/>
          </a:bodyPr>
          <a:lstStyle>
            <a:lvl1pPr algn="l">
              <a:lnSpc>
                <a:spcPct val="80000"/>
              </a:lnSpc>
              <a:defRPr sz="6600"/>
            </a:lvl1pPr>
          </a:lstStyle>
          <a:p>
            <a:r>
              <a:rPr lang="en-US" smtClean="0"/>
              <a:t>Click to edit Master title style</a:t>
            </a:r>
            <a:endParaRPr/>
          </a:p>
        </p:txBody>
      </p:sp>
      <p:sp>
        <p:nvSpPr>
          <p:cNvPr id="3" name="Subtitle 2"/>
          <p:cNvSpPr>
            <a:spLocks noGrp="1"/>
          </p:cNvSpPr>
          <p:nvPr>
            <p:ph type="subTitle" idx="1"/>
          </p:nvPr>
        </p:nvSpPr>
        <p:spPr>
          <a:xfrm>
            <a:off x="1065213" y="3108804"/>
            <a:ext cx="7091361" cy="838200"/>
          </a:xfrm>
        </p:spPr>
        <p:txBody>
          <a:bodyPr/>
          <a:lstStyle>
            <a:lvl1pPr marL="0" indent="0" algn="l">
              <a:spcBef>
                <a:spcPts val="0"/>
              </a:spcBef>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a:p>
        </p:txBody>
      </p:sp>
      <p:sp>
        <p:nvSpPr>
          <p:cNvPr id="8" name="Date Placeholder 7"/>
          <p:cNvSpPr>
            <a:spLocks noGrp="1"/>
          </p:cNvSpPr>
          <p:nvPr>
            <p:ph type="dt" sz="half" idx="10"/>
          </p:nvPr>
        </p:nvSpPr>
        <p:spPr/>
        <p:txBody>
          <a:bodyPr/>
          <a:lstStyle/>
          <a:p>
            <a:fld id="{9D3B9702-7FBF-4720-8670-571C5E7EEDDE}" type="datetime1">
              <a:rPr lang="en-US"/>
              <a:t>7/6/2016</a:t>
            </a:fld>
            <a:endParaRPr/>
          </a:p>
        </p:txBody>
      </p:sp>
      <p:sp>
        <p:nvSpPr>
          <p:cNvPr id="9" name="Footer Placeholder 8"/>
          <p:cNvSpPr>
            <a:spLocks noGrp="1"/>
          </p:cNvSpPr>
          <p:nvPr>
            <p:ph type="ftr" sz="quarter" idx="11"/>
          </p:nvPr>
        </p:nvSpPr>
        <p:spPr/>
        <p:txBody>
          <a:bodyPr/>
          <a:lstStyle/>
          <a:p>
            <a:endParaRPr/>
          </a:p>
        </p:txBody>
      </p:sp>
      <p:sp>
        <p:nvSpPr>
          <p:cNvPr id="10" name="Slide Number Placeholder 9"/>
          <p:cNvSpPr>
            <a:spLocks noGrp="1"/>
          </p:cNvSpPr>
          <p:nvPr>
            <p:ph type="sldNum" sz="quarter" idx="12"/>
          </p:nvPr>
        </p:nvSpPr>
        <p:spPr/>
        <p:txBody>
          <a:bodyPr/>
          <a:lstStyle/>
          <a:p>
            <a:fld id="{8FDBFFB2-86D9-4B8F-A59A-553A60B94BBE}" type="slidenum">
              <a:rPr/>
              <a:pPr/>
              <a:t>‹#›</a:t>
            </a:fld>
            <a:endParaRPr/>
          </a:p>
        </p:txBody>
      </p:sp>
    </p:spTree>
    <p:extLst>
      <p:ext uri="{BB962C8B-B14F-4D97-AF65-F5344CB8AC3E}">
        <p14:creationId xmlns:p14="http://schemas.microsoft.com/office/powerpoint/2010/main" val="1890547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27427AEA-BBBB-4C9B-AB23-214EAA8AB789}" type="datetime1">
              <a:rPr lang="en-US"/>
              <a:t>7/6/2016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4207666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865014" y="304801"/>
            <a:ext cx="1715800" cy="54102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2209800" y="304801"/>
            <a:ext cx="7502814"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2791CA30-F5CD-4CA0-B16A-349C6F830700}" type="datetime1">
              <a:rPr lang="en-US"/>
              <a:t>7/6/2016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129949773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7B3AF48E-ABA0-4B58-B562-D1D7408067C4}" type="datetime1">
              <a:rPr lang="en-US"/>
              <a:t>7/6/2016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2589990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180013" y="1600200"/>
            <a:ext cx="6400801" cy="2486025"/>
          </a:xfrm>
        </p:spPr>
        <p:txBody>
          <a:bodyPr anchor="b">
            <a:normAutofit/>
          </a:bodyPr>
          <a:lstStyle>
            <a:lvl1pPr>
              <a:defRPr sz="5200"/>
            </a:lvl1pPr>
          </a:lstStyle>
          <a:p>
            <a:r>
              <a:rPr lang="en-US" smtClean="0"/>
              <a:t>Click to edit Master title style</a:t>
            </a:r>
            <a:endParaRPr/>
          </a:p>
        </p:txBody>
      </p:sp>
      <p:sp>
        <p:nvSpPr>
          <p:cNvPr id="3" name="Text Placeholder 2"/>
          <p:cNvSpPr>
            <a:spLocks noGrp="1"/>
          </p:cNvSpPr>
          <p:nvPr>
            <p:ph type="body" idx="1"/>
          </p:nvPr>
        </p:nvSpPr>
        <p:spPr>
          <a:xfrm>
            <a:off x="5180011" y="4105029"/>
            <a:ext cx="6400801" cy="914400"/>
          </a:xfrm>
        </p:spPr>
        <p:txBody>
          <a:bodyPr>
            <a:normAutofit/>
          </a:bodyPr>
          <a:lstStyle>
            <a:lvl1pPr marL="0" indent="0">
              <a:buNone/>
              <a:defRPr sz="2000">
                <a:solidFill>
                  <a:schemeClr val="accent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A5034C-8BD9-4B0C-893B-33834FAB227F}" type="datetime1">
              <a:rPr lang="en-US"/>
              <a:t>7/6/2016</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2117916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2208213" y="1600200"/>
            <a:ext cx="4572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7008813" y="1600200"/>
            <a:ext cx="4572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7CD787AA-CBCD-47F9-A04C-7106C508CDE4}" type="datetime1">
              <a:rPr lang="en-US"/>
              <a:t>7/6/2016</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3607751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Text Placeholder 2"/>
          <p:cNvSpPr>
            <a:spLocks noGrp="1"/>
          </p:cNvSpPr>
          <p:nvPr>
            <p:ph type="body" idx="1"/>
          </p:nvPr>
        </p:nvSpPr>
        <p:spPr>
          <a:xfrm>
            <a:off x="2208213" y="1600200"/>
            <a:ext cx="4572000" cy="823912"/>
          </a:xfrm>
        </p:spPr>
        <p:txBody>
          <a:bodyPr anchor="ctr">
            <a:noAutofit/>
          </a:bodyPr>
          <a:lstStyle>
            <a:lvl1pPr marL="0" indent="0">
              <a:spcBef>
                <a:spcPts val="0"/>
              </a:spcBef>
              <a:buNone/>
              <a:defRPr sz="21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208213" y="2505075"/>
            <a:ext cx="4572000" cy="33375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7008813" y="1600200"/>
            <a:ext cx="4572000" cy="823912"/>
          </a:xfrm>
        </p:spPr>
        <p:txBody>
          <a:bodyPr anchor="ctr">
            <a:noAutofit/>
          </a:bodyPr>
          <a:lstStyle>
            <a:lvl1pPr marL="0" indent="0">
              <a:spcBef>
                <a:spcPts val="0"/>
              </a:spcBef>
              <a:buNone/>
              <a:defRPr sz="21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008813" y="2505075"/>
            <a:ext cx="4572000" cy="33375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AD1CC9DD-75F5-4611-BA0B-CFB1A226639C}" type="datetime1">
              <a:rPr lang="en-US"/>
              <a:t>7/6/2016</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3833046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5980F1F9-2D3D-4243-878F-D000C3F2A1C4}" type="datetime1">
              <a:rPr lang="en-US"/>
              <a:t>7/6/2016</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3698309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ABCBE8-1824-4658-A8BB-BECFAEB7E35A}" type="datetime1">
              <a:rPr lang="en-US"/>
              <a:t>7/6/2016</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2222526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837612" y="2277477"/>
            <a:ext cx="2743201" cy="2322178"/>
          </a:xfrm>
        </p:spPr>
        <p:txBody>
          <a:bodyPr anchor="b">
            <a:normAutofit/>
          </a:bodyPr>
          <a:lstStyle>
            <a:lvl1pPr>
              <a:defRPr sz="2600">
                <a:solidFill>
                  <a:schemeClr val="accent2"/>
                </a:solidFill>
              </a:defRPr>
            </a:lvl1pPr>
          </a:lstStyle>
          <a:p>
            <a:r>
              <a:rPr lang="en-US" smtClean="0"/>
              <a:t>Click to edit Master title style</a:t>
            </a:r>
            <a:endParaRPr/>
          </a:p>
        </p:txBody>
      </p:sp>
      <p:sp>
        <p:nvSpPr>
          <p:cNvPr id="3" name="Content Placeholder 2"/>
          <p:cNvSpPr>
            <a:spLocks noGrp="1"/>
          </p:cNvSpPr>
          <p:nvPr>
            <p:ph idx="1"/>
          </p:nvPr>
        </p:nvSpPr>
        <p:spPr>
          <a:xfrm>
            <a:off x="1293813" y="533400"/>
            <a:ext cx="6858000" cy="4800600"/>
          </a:xfrm>
        </p:spPr>
        <p:txBody>
          <a:bodyPr>
            <a:normAutofit/>
          </a:bodyPr>
          <a:lstStyle>
            <a:lvl1pPr>
              <a:defRPr sz="2400"/>
            </a:lvl1pPr>
            <a:lvl2pPr>
              <a:defRPr sz="2000"/>
            </a:lvl2pPr>
            <a:lvl3pPr>
              <a:defRPr sz="1800"/>
            </a:lvl3pPr>
            <a:lvl4pPr>
              <a:defRPr sz="16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8837614" y="4583187"/>
            <a:ext cx="2743200" cy="1131813"/>
          </a:xfrm>
        </p:spPr>
        <p:txBody>
          <a:bodyPr>
            <a:normAutofit/>
          </a:bodyPr>
          <a:lstStyle>
            <a:lvl1pPr marL="0" indent="0">
              <a:spcBef>
                <a:spcPts val="1000"/>
              </a:spcBef>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85CD17-C377-4DE5-9FCA-CC7471605C58}" type="datetime1">
              <a:rPr lang="en-US"/>
              <a:t>7/6/2016</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1897700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bwMode="gray">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837612" y="2277477"/>
            <a:ext cx="2743201" cy="2322178"/>
          </a:xfrm>
        </p:spPr>
        <p:txBody>
          <a:bodyPr anchor="b">
            <a:normAutofit/>
          </a:bodyPr>
          <a:lstStyle>
            <a:lvl1pPr>
              <a:defRPr sz="2600">
                <a:solidFill>
                  <a:schemeClr val="accent2"/>
                </a:solidFill>
              </a:defRPr>
            </a:lvl1pPr>
          </a:lstStyle>
          <a:p>
            <a:r>
              <a:rPr lang="en-US" smtClean="0"/>
              <a:t>Click to edit Master title style</a:t>
            </a:r>
            <a:endParaRPr/>
          </a:p>
        </p:txBody>
      </p:sp>
      <p:sp>
        <p:nvSpPr>
          <p:cNvPr id="4" name="Text Placeholder 3"/>
          <p:cNvSpPr>
            <a:spLocks noGrp="1"/>
          </p:cNvSpPr>
          <p:nvPr>
            <p:ph type="body" sz="half" idx="2"/>
          </p:nvPr>
        </p:nvSpPr>
        <p:spPr>
          <a:xfrm>
            <a:off x="8837614" y="4583187"/>
            <a:ext cx="2743200" cy="1131813"/>
          </a:xfrm>
        </p:spPr>
        <p:txBody>
          <a:bodyPr>
            <a:normAutofit/>
          </a:bodyPr>
          <a:lstStyle>
            <a:lvl1pPr marL="0" indent="0">
              <a:spcBef>
                <a:spcPts val="1000"/>
              </a:spcBef>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BE9F02-BE96-4BAE-86A5-1FA60D24CAE2}" type="datetime1">
              <a:rPr lang="en-US"/>
              <a:t>7/6/2016</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8FDBFFB2-86D9-4B8F-A59A-553A60B94BBE}" type="slidenum">
              <a:rPr/>
              <a:t>‹#›</a:t>
            </a:fld>
            <a:endParaRPr/>
          </a:p>
        </p:txBody>
      </p:sp>
      <p:sp>
        <p:nvSpPr>
          <p:cNvPr id="8" name="Rounded Rectangle 7"/>
          <p:cNvSpPr/>
          <p:nvPr/>
        </p:nvSpPr>
        <p:spPr>
          <a:xfrm>
            <a:off x="1293812" y="533400"/>
            <a:ext cx="6858001" cy="4800600"/>
          </a:xfrm>
          <a:prstGeom prst="roundRect">
            <a:avLst>
              <a:gd name="adj" fmla="val 4409"/>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 name="Picture Placeholder 2"/>
          <p:cNvSpPr>
            <a:spLocks noGrp="1"/>
          </p:cNvSpPr>
          <p:nvPr>
            <p:ph type="pic" idx="1"/>
          </p:nvPr>
        </p:nvSpPr>
        <p:spPr>
          <a:xfrm>
            <a:off x="1408112" y="647700"/>
            <a:ext cx="6629400" cy="4572000"/>
          </a:xfrm>
          <a:prstGeom prst="roundRect">
            <a:avLst>
              <a:gd name="adj" fmla="val 3725"/>
            </a:avLst>
          </a:prstGeom>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extLst>
      <p:ext uri="{BB962C8B-B14F-4D97-AF65-F5344CB8AC3E}">
        <p14:creationId xmlns:p14="http://schemas.microsoft.com/office/powerpoint/2010/main" val="639301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08213" y="304800"/>
            <a:ext cx="9372600" cy="1200416"/>
          </a:xfrm>
          <a:prstGeom prst="rect">
            <a:avLst/>
          </a:prstGeom>
        </p:spPr>
        <p:txBody>
          <a:bodyPr vert="horz" lIns="91440" tIns="45720" rIns="91440" bIns="45720" rtlCol="0" anchor="b">
            <a:normAutofit/>
          </a:bodyPr>
          <a:lstStyle/>
          <a:p>
            <a:r>
              <a:rPr lang="en-US" smtClean="0"/>
              <a:t>Click to edit Master title style</a:t>
            </a:r>
            <a:endParaRPr/>
          </a:p>
        </p:txBody>
      </p:sp>
      <p:sp>
        <p:nvSpPr>
          <p:cNvPr id="3" name="Text Placeholder 2"/>
          <p:cNvSpPr>
            <a:spLocks noGrp="1"/>
          </p:cNvSpPr>
          <p:nvPr>
            <p:ph type="body" idx="1"/>
          </p:nvPr>
        </p:nvSpPr>
        <p:spPr>
          <a:xfrm>
            <a:off x="2208213" y="1600200"/>
            <a:ext cx="93726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253576" y="6505078"/>
            <a:ext cx="964036" cy="228600"/>
          </a:xfrm>
          <a:prstGeom prst="rect">
            <a:avLst/>
          </a:prstGeom>
        </p:spPr>
        <p:txBody>
          <a:bodyPr vert="horz" lIns="91440" tIns="45720" rIns="91440" bIns="45720" rtlCol="0" anchor="ctr"/>
          <a:lstStyle>
            <a:lvl1pPr algn="l">
              <a:defRPr sz="900">
                <a:solidFill>
                  <a:schemeClr val="bg1"/>
                </a:solidFill>
              </a:defRPr>
            </a:lvl1pPr>
          </a:lstStyle>
          <a:p>
            <a:fld id="{9D3B9702-7FBF-4720-8670-571C5E7EEDDE}" type="datetime1">
              <a:rPr lang="en-US"/>
              <a:t>7/6/2016</a:t>
            </a:fld>
            <a:endParaRPr/>
          </a:p>
        </p:txBody>
      </p:sp>
      <p:sp>
        <p:nvSpPr>
          <p:cNvPr id="5" name="Footer Placeholder 4"/>
          <p:cNvSpPr>
            <a:spLocks noGrp="1"/>
          </p:cNvSpPr>
          <p:nvPr>
            <p:ph type="ftr" sz="quarter" idx="3"/>
          </p:nvPr>
        </p:nvSpPr>
        <p:spPr>
          <a:xfrm>
            <a:off x="1280159" y="6505078"/>
            <a:ext cx="6876415" cy="228600"/>
          </a:xfrm>
          <a:prstGeom prst="rect">
            <a:avLst/>
          </a:prstGeom>
        </p:spPr>
        <p:txBody>
          <a:bodyPr vert="horz" lIns="91440" tIns="45720" rIns="91440" bIns="45720" rtlCol="0" anchor="ctr"/>
          <a:lstStyle>
            <a:lvl1pPr algn="l">
              <a:defRPr sz="900">
                <a:solidFill>
                  <a:schemeClr val="bg1"/>
                </a:solidFill>
              </a:defRPr>
            </a:lvl1pPr>
          </a:lstStyle>
          <a:p>
            <a:endParaRPr/>
          </a:p>
        </p:txBody>
      </p:sp>
      <p:sp>
        <p:nvSpPr>
          <p:cNvPr id="6" name="Slide Number Placeholder 5"/>
          <p:cNvSpPr>
            <a:spLocks noGrp="1"/>
          </p:cNvSpPr>
          <p:nvPr>
            <p:ph type="sldNum" sz="quarter" idx="4"/>
          </p:nvPr>
        </p:nvSpPr>
        <p:spPr>
          <a:xfrm>
            <a:off x="11580814" y="6280298"/>
            <a:ext cx="533399" cy="349101"/>
          </a:xfrm>
          <a:prstGeom prst="rect">
            <a:avLst/>
          </a:prstGeom>
        </p:spPr>
        <p:txBody>
          <a:bodyPr vert="horz" lIns="91440" tIns="45720" rIns="91440" bIns="45720" rtlCol="0" anchor="ctr"/>
          <a:lstStyle>
            <a:lvl1pPr algn="ctr">
              <a:defRPr sz="1050" b="1">
                <a:solidFill>
                  <a:schemeClr val="accent2"/>
                </a:solidFill>
              </a:defRPr>
            </a:lvl1pPr>
          </a:lstStyle>
          <a:p>
            <a:fld id="{8FDBFFB2-86D9-4B8F-A59A-553A60B94BBE}" type="slidenum">
              <a:rPr/>
              <a:pPr/>
              <a:t>‹#›</a:t>
            </a:fld>
            <a:endParaRPr/>
          </a:p>
        </p:txBody>
      </p:sp>
    </p:spTree>
    <p:extLst>
      <p:ext uri="{BB962C8B-B14F-4D97-AF65-F5344CB8AC3E}">
        <p14:creationId xmlns:p14="http://schemas.microsoft.com/office/powerpoint/2010/main" val="11702558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3400" kern="1200">
          <a:solidFill>
            <a:schemeClr val="tx1"/>
          </a:solidFill>
          <a:latin typeface="+mj-lt"/>
          <a:ea typeface="+mj-ea"/>
          <a:cs typeface="+mj-cs"/>
        </a:defRPr>
      </a:lvl1pPr>
    </p:titleStyle>
    <p:bodyStyle>
      <a:lvl1pPr marL="274320" indent="-228600" algn="l" defTabSz="914400" rtl="0" eaLnBrk="1" latinLnBrk="0" hangingPunct="1">
        <a:lnSpc>
          <a:spcPct val="90000"/>
        </a:lnSpc>
        <a:spcBef>
          <a:spcPts val="1800"/>
        </a:spcBef>
        <a:buSzPct val="80000"/>
        <a:buFont typeface="Wingdings" panose="05000000000000000000" pitchFamily="2" charset="2"/>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Wingdings" panose="05000000000000000000" pitchFamily="2" charset="2"/>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Wingdings" panose="05000000000000000000" pitchFamily="2" charset="2"/>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5212" y="304800"/>
            <a:ext cx="9070461" cy="2793906"/>
          </a:xfrm>
        </p:spPr>
        <p:txBody>
          <a:bodyPr/>
          <a:lstStyle/>
          <a:p>
            <a:r>
              <a:rPr lang="en-GB" dirty="0" smtClean="0"/>
              <a:t>5 </a:t>
            </a:r>
            <a:r>
              <a:rPr lang="en-GB" dirty="0"/>
              <a:t>Quick Steps to Curing </a:t>
            </a:r>
            <a:r>
              <a:rPr lang="en-GB" dirty="0" smtClean="0"/>
              <a:t>Whining</a:t>
            </a:r>
            <a:endParaRPr lang="en-US" dirty="0"/>
          </a:p>
        </p:txBody>
      </p:sp>
      <p:sp>
        <p:nvSpPr>
          <p:cNvPr id="3" name="Subtitle 2"/>
          <p:cNvSpPr>
            <a:spLocks noGrp="1"/>
          </p:cNvSpPr>
          <p:nvPr>
            <p:ph type="subTitle" idx="1"/>
          </p:nvPr>
        </p:nvSpPr>
        <p:spPr/>
        <p:txBody>
          <a:bodyPr/>
          <a:lstStyle/>
          <a:p>
            <a:r>
              <a:rPr lang="en-US" dirty="0" smtClean="0"/>
              <a:t>How to stop your 4 or 5 year old whining</a:t>
            </a:r>
            <a:endParaRPr lang="en-US" dirty="0"/>
          </a:p>
        </p:txBody>
      </p:sp>
    </p:spTree>
    <p:extLst>
      <p:ext uri="{BB962C8B-B14F-4D97-AF65-F5344CB8AC3E}">
        <p14:creationId xmlns:p14="http://schemas.microsoft.com/office/powerpoint/2010/main" val="357842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What’s involved</a:t>
            </a:r>
            <a:endParaRPr lang="en-GB" dirty="0"/>
          </a:p>
        </p:txBody>
      </p:sp>
      <p:sp>
        <p:nvSpPr>
          <p:cNvPr id="3" name="Content Placeholder 2"/>
          <p:cNvSpPr>
            <a:spLocks noGrp="1"/>
          </p:cNvSpPr>
          <p:nvPr>
            <p:ph idx="1"/>
          </p:nvPr>
        </p:nvSpPr>
        <p:spPr/>
        <p:txBody>
          <a:bodyPr>
            <a:normAutofit fontScale="77500" lnSpcReduction="20000"/>
          </a:bodyPr>
          <a:lstStyle/>
          <a:p>
            <a:pPr>
              <a:lnSpc>
                <a:spcPct val="150000"/>
              </a:lnSpc>
            </a:pPr>
            <a:r>
              <a:rPr lang="en-GB" sz="2200" dirty="0"/>
              <a:t>The first thing I am going to do is to </a:t>
            </a:r>
            <a:r>
              <a:rPr lang="en-GB" sz="2200" dirty="0" smtClean="0"/>
              <a:t>suggest a </a:t>
            </a:r>
            <a:r>
              <a:rPr lang="en-GB" sz="2200" dirty="0"/>
              <a:t>routine for you. I suggest the best conditions for doing these 5 things that I </a:t>
            </a:r>
            <a:r>
              <a:rPr lang="en-GB" sz="2200" dirty="0" smtClean="0"/>
              <a:t>recommend</a:t>
            </a:r>
            <a:endParaRPr lang="en-GB" sz="2200" dirty="0"/>
          </a:p>
          <a:p>
            <a:pPr marL="45720" indent="0">
              <a:lnSpc>
                <a:spcPct val="150000"/>
              </a:lnSpc>
              <a:buNone/>
            </a:pPr>
            <a:r>
              <a:rPr lang="en-GB" sz="2200" dirty="0" smtClean="0"/>
              <a:t>                          Suddenly</a:t>
            </a:r>
            <a:r>
              <a:rPr lang="en-GB" sz="2200" dirty="0"/>
              <a:t>, it is happening or it happened already</a:t>
            </a:r>
            <a:r>
              <a:rPr lang="en-GB" sz="2200" dirty="0" smtClean="0"/>
              <a:t>.</a:t>
            </a:r>
          </a:p>
          <a:p>
            <a:pPr>
              <a:lnSpc>
                <a:spcPct val="150000"/>
              </a:lnSpc>
            </a:pPr>
            <a:r>
              <a:rPr lang="en-GB" sz="2200" dirty="0" smtClean="0"/>
              <a:t> </a:t>
            </a:r>
            <a:r>
              <a:rPr lang="en-GB" sz="2200" dirty="0"/>
              <a:t>I am </a:t>
            </a:r>
            <a:r>
              <a:rPr lang="en-GB" sz="2200" dirty="0" smtClean="0"/>
              <a:t>also going </a:t>
            </a:r>
            <a:r>
              <a:rPr lang="en-GB" sz="2200" dirty="0"/>
              <a:t>to give you what to </a:t>
            </a:r>
            <a:r>
              <a:rPr lang="en-GB" sz="2200" dirty="0" smtClean="0"/>
              <a:t>during the whining episode </a:t>
            </a:r>
            <a:r>
              <a:rPr lang="en-GB" sz="2200" dirty="0"/>
              <a:t>and what to do when you have a moment to think about what </a:t>
            </a:r>
            <a:r>
              <a:rPr lang="en-GB" sz="2200" dirty="0" smtClean="0"/>
              <a:t>happened</a:t>
            </a:r>
            <a:endParaRPr lang="en-GB" sz="2200" dirty="0"/>
          </a:p>
          <a:p>
            <a:pPr marL="45720" indent="0">
              <a:lnSpc>
                <a:spcPct val="150000"/>
              </a:lnSpc>
              <a:buNone/>
            </a:pPr>
            <a:r>
              <a:rPr lang="en-GB" sz="2200" dirty="0" smtClean="0"/>
              <a:t>                        I </a:t>
            </a:r>
            <a:r>
              <a:rPr lang="en-GB" sz="2200" dirty="0"/>
              <a:t>said 5 Quick Steps to stop your 4 or 5 year old whining. </a:t>
            </a:r>
            <a:endParaRPr lang="en-GB" sz="2200" dirty="0" smtClean="0"/>
          </a:p>
          <a:p>
            <a:pPr>
              <a:lnSpc>
                <a:spcPct val="150000"/>
              </a:lnSpc>
            </a:pPr>
            <a:r>
              <a:rPr lang="en-GB" sz="2200" dirty="0" smtClean="0">
                <a:solidFill>
                  <a:schemeClr val="accent2"/>
                </a:solidFill>
              </a:rPr>
              <a:t>But be </a:t>
            </a:r>
            <a:r>
              <a:rPr lang="en-GB" sz="2200" dirty="0">
                <a:solidFill>
                  <a:schemeClr val="accent2"/>
                </a:solidFill>
              </a:rPr>
              <a:t>prepared to do what I tell you. It might feel strange. </a:t>
            </a:r>
            <a:r>
              <a:rPr lang="en-GB" sz="2200" dirty="0"/>
              <a:t>Remember you want to feel calm, you need </a:t>
            </a:r>
            <a:r>
              <a:rPr lang="en-GB" sz="2300" b="1" dirty="0">
                <a:solidFill>
                  <a:schemeClr val="accent1"/>
                </a:solidFill>
              </a:rPr>
              <a:t>peace</a:t>
            </a:r>
            <a:r>
              <a:rPr lang="en-GB" sz="2200" dirty="0"/>
              <a:t> in </a:t>
            </a:r>
            <a:r>
              <a:rPr lang="en-GB" sz="2200" dirty="0" smtClean="0"/>
              <a:t>your life and theirs too. </a:t>
            </a:r>
            <a:r>
              <a:rPr lang="en-GB" sz="2200" dirty="0"/>
              <a:t>It hurts you to see him or her screaming, whining and feeling miserable. </a:t>
            </a:r>
          </a:p>
        </p:txBody>
      </p:sp>
    </p:spTree>
    <p:extLst>
      <p:ext uri="{BB962C8B-B14F-4D97-AF65-F5344CB8AC3E}">
        <p14:creationId xmlns:p14="http://schemas.microsoft.com/office/powerpoint/2010/main" val="13869217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CA" dirty="0" smtClean="0"/>
              <a:t>Ready lets go</a:t>
            </a:r>
            <a:endParaRPr lang="en-GB" dirty="0"/>
          </a:p>
        </p:txBody>
      </p:sp>
    </p:spTree>
    <p:extLst>
      <p:ext uri="{BB962C8B-B14F-4D97-AF65-F5344CB8AC3E}">
        <p14:creationId xmlns:p14="http://schemas.microsoft.com/office/powerpoint/2010/main" val="23983655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5 Quick Steps To Curing Whining </a:t>
            </a:r>
            <a:endParaRPr lang="en-US" dirty="0"/>
          </a:p>
        </p:txBody>
      </p:sp>
      <p:graphicFrame>
        <p:nvGraphicFramePr>
          <p:cNvPr id="15" name="Content Placeholder 14" descr="Step Up Process" title="SmartArt"/>
          <p:cNvGraphicFramePr>
            <a:graphicFrameLocks noGrp="1"/>
          </p:cNvGraphicFramePr>
          <p:nvPr>
            <p:ph idx="1"/>
            <p:extLst/>
          </p:nvPr>
        </p:nvGraphicFramePr>
        <p:xfrm>
          <a:off x="2208213" y="1600200"/>
          <a:ext cx="93726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868443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STEP ONE </a:t>
            </a:r>
            <a:br>
              <a:rPr lang="en-CA" dirty="0" smtClean="0"/>
            </a:br>
            <a:r>
              <a:rPr lang="en-CA" dirty="0" smtClean="0"/>
              <a:t>S</a:t>
            </a:r>
            <a:r>
              <a:rPr lang="en-CA" dirty="0" smtClean="0">
                <a:solidFill>
                  <a:schemeClr val="accent3"/>
                </a:solidFill>
              </a:rPr>
              <a:t>TAY STILL</a:t>
            </a:r>
            <a:endParaRPr lang="en-GB" dirty="0">
              <a:solidFill>
                <a:schemeClr val="accent3"/>
              </a:solidFill>
            </a:endParaRPr>
          </a:p>
        </p:txBody>
      </p:sp>
      <p:sp>
        <p:nvSpPr>
          <p:cNvPr id="3" name="Content Placeholder 2"/>
          <p:cNvSpPr>
            <a:spLocks noGrp="1"/>
          </p:cNvSpPr>
          <p:nvPr>
            <p:ph idx="1"/>
          </p:nvPr>
        </p:nvSpPr>
        <p:spPr/>
        <p:txBody>
          <a:bodyPr>
            <a:normAutofit/>
          </a:bodyPr>
          <a:lstStyle/>
          <a:p>
            <a:r>
              <a:rPr lang="en-CA" dirty="0" smtClean="0"/>
              <a:t>Look at how you are feeling right now</a:t>
            </a:r>
          </a:p>
          <a:p>
            <a:pPr lvl="0"/>
            <a:r>
              <a:rPr lang="en-GB" i="1" cap="small" dirty="0"/>
              <a:t>You are probably stressed</a:t>
            </a:r>
            <a:endParaRPr lang="en-GB" dirty="0"/>
          </a:p>
          <a:p>
            <a:pPr lvl="0"/>
            <a:r>
              <a:rPr lang="en-GB" i="1" cap="small" dirty="0"/>
              <a:t>This</a:t>
            </a:r>
            <a:r>
              <a:rPr lang="en-GB" dirty="0"/>
              <a:t> </a:t>
            </a:r>
            <a:r>
              <a:rPr lang="en-GB" i="1" cap="small" dirty="0"/>
              <a:t>is definitely not the first time this is happening</a:t>
            </a:r>
            <a:endParaRPr lang="en-GB" dirty="0"/>
          </a:p>
          <a:p>
            <a:pPr lvl="0"/>
            <a:r>
              <a:rPr lang="en-GB" i="1" cap="small" dirty="0"/>
              <a:t>you are feeling confused and wondering what </a:t>
            </a:r>
            <a:r>
              <a:rPr lang="en-GB" i="1" cap="small" dirty="0" smtClean="0"/>
              <a:t>you are </a:t>
            </a:r>
            <a:r>
              <a:rPr lang="en-GB" i="1" cap="small" dirty="0"/>
              <a:t>doing that is wrong</a:t>
            </a:r>
            <a:endParaRPr lang="en-GB" dirty="0"/>
          </a:p>
          <a:p>
            <a:pPr>
              <a:lnSpc>
                <a:spcPct val="110000"/>
              </a:lnSpc>
            </a:pPr>
            <a:endParaRPr lang="en-GB" dirty="0"/>
          </a:p>
        </p:txBody>
      </p:sp>
    </p:spTree>
    <p:extLst>
      <p:ext uri="{BB962C8B-B14F-4D97-AF65-F5344CB8AC3E}">
        <p14:creationId xmlns:p14="http://schemas.microsoft.com/office/powerpoint/2010/main" val="17502963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solidFill>
                  <a:schemeClr val="accent3"/>
                </a:solidFill>
              </a:rPr>
              <a:t>STAY </a:t>
            </a:r>
            <a:r>
              <a:rPr lang="en-CA" dirty="0" smtClean="0">
                <a:solidFill>
                  <a:schemeClr val="accent3"/>
                </a:solidFill>
              </a:rPr>
              <a:t>STILL …</a:t>
            </a:r>
            <a:r>
              <a:rPr lang="en-CA" dirty="0" smtClean="0"/>
              <a:t>The research</a:t>
            </a:r>
            <a:endParaRPr lang="en-GB" dirty="0"/>
          </a:p>
        </p:txBody>
      </p:sp>
      <p:sp>
        <p:nvSpPr>
          <p:cNvPr id="3" name="Content Placeholder 2"/>
          <p:cNvSpPr>
            <a:spLocks noGrp="1"/>
          </p:cNvSpPr>
          <p:nvPr>
            <p:ph idx="1"/>
          </p:nvPr>
        </p:nvSpPr>
        <p:spPr/>
        <p:txBody>
          <a:bodyPr>
            <a:normAutofit/>
          </a:bodyPr>
          <a:lstStyle/>
          <a:p>
            <a:r>
              <a:rPr lang="en-GB" dirty="0"/>
              <a:t>Each action is built on tried and tested techniques. Never mind the culture, the ethnicity, how many children you have. Each child is different and the environment changes. Circumstances surrounding them is different. </a:t>
            </a:r>
          </a:p>
          <a:p>
            <a:r>
              <a:rPr lang="en-GB" dirty="0"/>
              <a:t>Using this technique works IN Spite OF the differences because every child goes through the same developmental changes/stages. </a:t>
            </a:r>
            <a:r>
              <a:rPr lang="en-GB" dirty="0" smtClean="0"/>
              <a:t>Some </a:t>
            </a:r>
            <a:r>
              <a:rPr lang="en-GB" dirty="0"/>
              <a:t>might learn to write faster or others might learn to express love faster than another. Others might grow taller faster. There are however clear signs we can look for at every stage of development that guide us both physically and emotionally. </a:t>
            </a:r>
          </a:p>
          <a:p>
            <a:r>
              <a:rPr lang="en-CA" dirty="0" smtClean="0"/>
              <a:t>Check in with your child’s love languages (Author Gary Chapman) when you are interacting with them, at this stage, children need multiple communication styles to convey unconditional love. This technique addresses the communication of unconditional love to support curing whining in your preschooler. </a:t>
            </a:r>
            <a:endParaRPr lang="en-GB" dirty="0"/>
          </a:p>
        </p:txBody>
      </p:sp>
    </p:spTree>
    <p:extLst>
      <p:ext uri="{BB962C8B-B14F-4D97-AF65-F5344CB8AC3E}">
        <p14:creationId xmlns:p14="http://schemas.microsoft.com/office/powerpoint/2010/main" val="534740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49297" y="386365"/>
            <a:ext cx="3531518" cy="5318975"/>
          </a:xfrm>
        </p:spPr>
        <p:txBody>
          <a:bodyPr>
            <a:normAutofit/>
          </a:bodyPr>
          <a:lstStyle/>
          <a:p>
            <a:pPr marL="342900" indent="-342900">
              <a:buFont typeface="Arial" panose="020B0604020202020204" pitchFamily="34" charset="0"/>
              <a:buChar char="•"/>
            </a:pPr>
            <a:r>
              <a:rPr lang="en-CA" sz="2000" dirty="0" err="1" smtClean="0">
                <a:solidFill>
                  <a:schemeClr val="tx1"/>
                </a:solidFill>
                <a:latin typeface="+mn-lt"/>
              </a:rPr>
              <a:t>Dkfjgf</a:t>
            </a:r>
            <a:r>
              <a:rPr lang="en-CA" sz="2000" dirty="0" smtClean="0">
                <a:solidFill>
                  <a:schemeClr val="tx1"/>
                </a:solidFill>
                <a:latin typeface="+mn-lt"/>
              </a:rPr>
              <a:t/>
            </a:r>
            <a:br>
              <a:rPr lang="en-CA" sz="2000" dirty="0" smtClean="0">
                <a:solidFill>
                  <a:schemeClr val="tx1"/>
                </a:solidFill>
                <a:latin typeface="+mn-lt"/>
              </a:rPr>
            </a:br>
            <a:r>
              <a:rPr lang="en-CA" sz="2000" dirty="0" err="1" smtClean="0">
                <a:solidFill>
                  <a:schemeClr val="tx1"/>
                </a:solidFill>
                <a:latin typeface="+mn-lt"/>
              </a:rPr>
              <a:t>stgdfgdfg</a:t>
            </a:r>
            <a:r>
              <a:rPr lang="en-CA" sz="2000" dirty="0" smtClean="0">
                <a:solidFill>
                  <a:schemeClr val="tx1"/>
                </a:solidFill>
                <a:latin typeface="+mn-lt"/>
              </a:rPr>
              <a:t/>
            </a:r>
            <a:br>
              <a:rPr lang="en-CA" sz="2000" dirty="0" smtClean="0">
                <a:solidFill>
                  <a:schemeClr val="tx1"/>
                </a:solidFill>
                <a:latin typeface="+mn-lt"/>
              </a:rPr>
            </a:br>
            <a:r>
              <a:rPr lang="en-CA" sz="2000" dirty="0" err="1" smtClean="0">
                <a:solidFill>
                  <a:schemeClr val="tx1"/>
                </a:solidFill>
                <a:latin typeface="+mn-lt"/>
              </a:rPr>
              <a:t>fsgd</a:t>
            </a:r>
            <a:endParaRPr lang="en-GB" sz="2000" dirty="0">
              <a:solidFill>
                <a:schemeClr val="tx1"/>
              </a:solidFill>
              <a:latin typeface="+mn-lt"/>
            </a:endParaRPr>
          </a:p>
        </p:txBody>
      </p:sp>
      <p:sp>
        <p:nvSpPr>
          <p:cNvPr id="3" name="Text Placeholder 2"/>
          <p:cNvSpPr>
            <a:spLocks noGrp="1"/>
          </p:cNvSpPr>
          <p:nvPr>
            <p:ph type="body" sz="half" idx="2"/>
          </p:nvPr>
        </p:nvSpPr>
        <p:spPr>
          <a:xfrm>
            <a:off x="3467120" y="5394558"/>
            <a:ext cx="2743200" cy="439574"/>
          </a:xfrm>
        </p:spPr>
        <p:txBody>
          <a:bodyPr/>
          <a:lstStyle/>
          <a:p>
            <a:r>
              <a:rPr lang="en-US" dirty="0" smtClean="0"/>
              <a:t>Caption</a:t>
            </a:r>
          </a:p>
        </p:txBody>
      </p:sp>
      <p:sp>
        <p:nvSpPr>
          <p:cNvPr id="4" name="Picture Placeholder 3"/>
          <p:cNvSpPr>
            <a:spLocks noGrp="1"/>
          </p:cNvSpPr>
          <p:nvPr>
            <p:ph type="pic" idx="1"/>
          </p:nvPr>
        </p:nvSpPr>
        <p:spPr>
          <a:xfrm>
            <a:off x="1408112" y="647700"/>
            <a:ext cx="6641184" cy="4572000"/>
          </a:xfrm>
        </p:spPr>
      </p:sp>
    </p:spTree>
    <p:extLst>
      <p:ext uri="{BB962C8B-B14F-4D97-AF65-F5344CB8AC3E}">
        <p14:creationId xmlns:p14="http://schemas.microsoft.com/office/powerpoint/2010/main" val="16091498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STEP TWO</a:t>
            </a:r>
            <a:endParaRPr lang="en-GB" dirty="0"/>
          </a:p>
        </p:txBody>
      </p:sp>
      <p:sp>
        <p:nvSpPr>
          <p:cNvPr id="3" name="Content Placeholder 2"/>
          <p:cNvSpPr>
            <a:spLocks noGrp="1"/>
          </p:cNvSpPr>
          <p:nvPr>
            <p:ph idx="1"/>
          </p:nvPr>
        </p:nvSpPr>
        <p:spPr/>
        <p:txBody>
          <a:bodyPr/>
          <a:lstStyle/>
          <a:p>
            <a:pPr marL="274320" lvl="1">
              <a:spcBef>
                <a:spcPts val="1800"/>
              </a:spcBef>
            </a:pPr>
            <a:r>
              <a:rPr lang="en-GB" dirty="0"/>
              <a:t>Tell yourself  “ I am going to handle this effectively because I love you [name] </a:t>
            </a:r>
            <a:endParaRPr lang="en-GB" sz="1600" dirty="0"/>
          </a:p>
          <a:p>
            <a:endParaRPr lang="en-GB" dirty="0"/>
          </a:p>
        </p:txBody>
      </p:sp>
    </p:spTree>
    <p:extLst>
      <p:ext uri="{BB962C8B-B14F-4D97-AF65-F5344CB8AC3E}">
        <p14:creationId xmlns:p14="http://schemas.microsoft.com/office/powerpoint/2010/main" val="4688186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STEP THREE</a:t>
            </a:r>
            <a:endParaRPr lang="en-GB" dirty="0"/>
          </a:p>
        </p:txBody>
      </p:sp>
      <p:sp>
        <p:nvSpPr>
          <p:cNvPr id="3" name="Content Placeholder 2"/>
          <p:cNvSpPr>
            <a:spLocks noGrp="1"/>
          </p:cNvSpPr>
          <p:nvPr>
            <p:ph idx="1"/>
          </p:nvPr>
        </p:nvSpPr>
        <p:spPr/>
        <p:txBody>
          <a:bodyPr/>
          <a:lstStyle/>
          <a:p>
            <a:pPr marL="274320" lvl="1">
              <a:spcBef>
                <a:spcPts val="1800"/>
              </a:spcBef>
            </a:pPr>
            <a:r>
              <a:rPr lang="en-GB" dirty="0"/>
              <a:t>“Now  [name] stop what you are doing and look at me right in the eyes. Right in the eyes .” (Repeat until you achieve this).</a:t>
            </a:r>
            <a:endParaRPr lang="en-GB" sz="1600" dirty="0"/>
          </a:p>
          <a:p>
            <a:endParaRPr lang="en-GB" dirty="0"/>
          </a:p>
        </p:txBody>
      </p:sp>
    </p:spTree>
    <p:extLst>
      <p:ext uri="{BB962C8B-B14F-4D97-AF65-F5344CB8AC3E}">
        <p14:creationId xmlns:p14="http://schemas.microsoft.com/office/powerpoint/2010/main" val="27228092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STEP FOUR</a:t>
            </a:r>
            <a:endParaRPr lang="en-GB" dirty="0"/>
          </a:p>
        </p:txBody>
      </p:sp>
      <p:sp>
        <p:nvSpPr>
          <p:cNvPr id="3" name="Content Placeholder 2"/>
          <p:cNvSpPr>
            <a:spLocks noGrp="1"/>
          </p:cNvSpPr>
          <p:nvPr>
            <p:ph idx="1"/>
          </p:nvPr>
        </p:nvSpPr>
        <p:spPr/>
        <p:txBody>
          <a:bodyPr/>
          <a:lstStyle/>
          <a:p>
            <a:pPr marL="274320" lvl="1">
              <a:spcBef>
                <a:spcPts val="1800"/>
              </a:spcBef>
            </a:pPr>
            <a:r>
              <a:rPr lang="en-GB" dirty="0"/>
              <a:t>“Tell me what is wrong. What is the matter? Use your words so I can understand.”  Come on use your words.”     And listen totally. </a:t>
            </a:r>
            <a:endParaRPr lang="en-GB" sz="1600" dirty="0"/>
          </a:p>
          <a:p>
            <a:endParaRPr lang="en-GB" dirty="0"/>
          </a:p>
        </p:txBody>
      </p:sp>
    </p:spTree>
    <p:extLst>
      <p:ext uri="{BB962C8B-B14F-4D97-AF65-F5344CB8AC3E}">
        <p14:creationId xmlns:p14="http://schemas.microsoft.com/office/powerpoint/2010/main" val="28108808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STEP FIVE</a:t>
            </a:r>
            <a:endParaRPr lang="en-GB" dirty="0"/>
          </a:p>
        </p:txBody>
      </p:sp>
      <p:sp>
        <p:nvSpPr>
          <p:cNvPr id="3" name="Content Placeholder 2"/>
          <p:cNvSpPr>
            <a:spLocks noGrp="1"/>
          </p:cNvSpPr>
          <p:nvPr>
            <p:ph idx="1"/>
          </p:nvPr>
        </p:nvSpPr>
        <p:spPr/>
        <p:txBody>
          <a:bodyPr/>
          <a:lstStyle/>
          <a:p>
            <a:pPr marL="274320" lvl="1">
              <a:spcBef>
                <a:spcPts val="1800"/>
              </a:spcBef>
            </a:pPr>
            <a:r>
              <a:rPr lang="en-GB" dirty="0"/>
              <a:t>“Thank you for using your words to explain. I understand now”.  Stick to your position without confrontation and promise that you will talk about this later today. Agree to move on. A hug is good at this moment. </a:t>
            </a:r>
            <a:endParaRPr lang="en-GB" sz="1600" dirty="0"/>
          </a:p>
          <a:p>
            <a:endParaRPr lang="en-GB" dirty="0"/>
          </a:p>
        </p:txBody>
      </p:sp>
    </p:spTree>
    <p:extLst>
      <p:ext uri="{BB962C8B-B14F-4D97-AF65-F5344CB8AC3E}">
        <p14:creationId xmlns:p14="http://schemas.microsoft.com/office/powerpoint/2010/main" val="41621943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5 Quick Steps to Curing </a:t>
            </a:r>
            <a:r>
              <a:rPr lang="en-GB" dirty="0" smtClean="0"/>
              <a:t>Whining</a:t>
            </a:r>
            <a:endParaRPr lang="en-US" dirty="0"/>
          </a:p>
        </p:txBody>
      </p:sp>
      <p:sp>
        <p:nvSpPr>
          <p:cNvPr id="3" name="Content Placeholder 2"/>
          <p:cNvSpPr>
            <a:spLocks noGrp="1"/>
          </p:cNvSpPr>
          <p:nvPr>
            <p:ph idx="1"/>
          </p:nvPr>
        </p:nvSpPr>
        <p:spPr>
          <a:xfrm>
            <a:off x="2208213" y="2218386"/>
            <a:ext cx="9372600" cy="2405130"/>
          </a:xfrm>
        </p:spPr>
        <p:txBody>
          <a:bodyPr/>
          <a:lstStyle/>
          <a:p>
            <a:pPr marL="45720" indent="0">
              <a:buNone/>
            </a:pPr>
            <a:r>
              <a:rPr lang="en-GB" b="1" dirty="0" smtClean="0">
                <a:solidFill>
                  <a:schemeClr val="accent2"/>
                </a:solidFill>
              </a:rPr>
              <a:t>                          We’ve </a:t>
            </a:r>
            <a:r>
              <a:rPr lang="en-GB" b="1" dirty="0">
                <a:solidFill>
                  <a:schemeClr val="accent2"/>
                </a:solidFill>
              </a:rPr>
              <a:t>just released </a:t>
            </a:r>
            <a:r>
              <a:rPr lang="en-GB" b="1" dirty="0" smtClean="0">
                <a:solidFill>
                  <a:schemeClr val="accent2"/>
                </a:solidFill>
              </a:rPr>
              <a:t>this </a:t>
            </a:r>
            <a:r>
              <a:rPr lang="en-GB" b="1" dirty="0">
                <a:solidFill>
                  <a:schemeClr val="accent2"/>
                </a:solidFill>
              </a:rPr>
              <a:t>Training </a:t>
            </a:r>
          </a:p>
          <a:p>
            <a:r>
              <a:rPr lang="en-GB" dirty="0"/>
              <a:t>This </a:t>
            </a:r>
            <a:r>
              <a:rPr lang="en-GB" dirty="0">
                <a:solidFill>
                  <a:schemeClr val="accent1"/>
                </a:solidFill>
              </a:rPr>
              <a:t>5 step challenge </a:t>
            </a:r>
            <a:r>
              <a:rPr lang="en-GB" dirty="0"/>
              <a:t>is going to show you how to master the parenting strategy of stopping </a:t>
            </a:r>
            <a:r>
              <a:rPr lang="en-GB" dirty="0" smtClean="0"/>
              <a:t>whining</a:t>
            </a:r>
          </a:p>
          <a:p>
            <a:r>
              <a:rPr lang="en-GB" dirty="0" smtClean="0"/>
              <a:t>Develop </a:t>
            </a:r>
            <a:r>
              <a:rPr lang="en-GB" dirty="0"/>
              <a:t>the </a:t>
            </a:r>
            <a:r>
              <a:rPr lang="en-GB" dirty="0" smtClean="0"/>
              <a:t>proper mind-set </a:t>
            </a:r>
            <a:r>
              <a:rPr lang="en-GB" dirty="0"/>
              <a:t>and prove you are doing </a:t>
            </a:r>
            <a:r>
              <a:rPr lang="en-GB" dirty="0" smtClean="0"/>
              <a:t>the right thing</a:t>
            </a:r>
          </a:p>
        </p:txBody>
      </p:sp>
    </p:spTree>
    <p:extLst>
      <p:ext uri="{BB962C8B-B14F-4D97-AF65-F5344CB8AC3E}">
        <p14:creationId xmlns:p14="http://schemas.microsoft.com/office/powerpoint/2010/main" val="20839288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Two Content Layout with Table</a:t>
            </a:r>
            <a:endParaRPr lang="en-US"/>
          </a:p>
        </p:txBody>
      </p:sp>
      <p:sp>
        <p:nvSpPr>
          <p:cNvPr id="3" name="Content Placeholder 2"/>
          <p:cNvSpPr>
            <a:spLocks noGrp="1"/>
          </p:cNvSpPr>
          <p:nvPr>
            <p:ph sz="half" idx="1"/>
          </p:nvPr>
        </p:nvSpPr>
        <p:spPr/>
        <p:txBody>
          <a:bodyPr/>
          <a:lstStyle/>
          <a:p>
            <a:r>
              <a:rPr lang="en-US" smtClean="0"/>
              <a:t>First bullet point here</a:t>
            </a:r>
          </a:p>
          <a:p>
            <a:r>
              <a:rPr lang="en-US" smtClean="0"/>
              <a:t>Second bullet point here</a:t>
            </a:r>
          </a:p>
          <a:p>
            <a:r>
              <a:rPr lang="en-US" smtClean="0"/>
              <a:t>Third bullet point here</a:t>
            </a:r>
            <a:endParaRPr lang="en-US" dirty="0"/>
          </a:p>
        </p:txBody>
      </p:sp>
      <p:graphicFrame>
        <p:nvGraphicFramePr>
          <p:cNvPr id="5" name="Content Placeholder 4" descr="Sample table with 3 columns, 4 rows" title="Table"/>
          <p:cNvGraphicFramePr>
            <a:graphicFrameLocks noGrp="1"/>
          </p:cNvGraphicFramePr>
          <p:nvPr>
            <p:ph sz="half" idx="2"/>
            <p:extLst>
              <p:ext uri="{D42A27DB-BD31-4B8C-83A1-F6EECF244321}">
                <p14:modId xmlns:p14="http://schemas.microsoft.com/office/powerpoint/2010/main" val="1281207813"/>
              </p:ext>
            </p:extLst>
          </p:nvPr>
        </p:nvGraphicFramePr>
        <p:xfrm>
          <a:off x="7008813" y="1600200"/>
          <a:ext cx="4572000" cy="2079916"/>
        </p:xfrm>
        <a:graphic>
          <a:graphicData uri="http://schemas.openxmlformats.org/drawingml/2006/table">
            <a:tbl>
              <a:tblPr firstRow="1" bandRow="1">
                <a:tableStyleId>{B301B821-A1FF-4177-AEE7-76D212191A09}</a:tableStyleId>
              </a:tblPr>
              <a:tblGrid>
                <a:gridCol w="1524000"/>
                <a:gridCol w="1524000"/>
                <a:gridCol w="1524000"/>
              </a:tblGrid>
              <a:tr h="519979">
                <a:tc>
                  <a:txBody>
                    <a:bodyPr/>
                    <a:lstStyle/>
                    <a:p>
                      <a:endParaRPr dirty="0"/>
                    </a:p>
                  </a:txBody>
                  <a:tcPr anchor="ctr"/>
                </a:tc>
                <a:tc>
                  <a:txBody>
                    <a:bodyPr/>
                    <a:lstStyle/>
                    <a:p>
                      <a:pPr algn="ctr"/>
                      <a:r>
                        <a:rPr dirty="0"/>
                        <a:t>Group 1</a:t>
                      </a:r>
                    </a:p>
                  </a:txBody>
                  <a:tcPr anchor="ctr"/>
                </a:tc>
                <a:tc>
                  <a:txBody>
                    <a:bodyPr/>
                    <a:lstStyle/>
                    <a:p>
                      <a:pPr algn="ctr"/>
                      <a:r>
                        <a:rPr dirty="0"/>
                        <a:t>Group 2</a:t>
                      </a:r>
                    </a:p>
                  </a:txBody>
                  <a:tcPr anchor="ctr"/>
                </a:tc>
              </a:tr>
              <a:tr h="519979">
                <a:tc>
                  <a:txBody>
                    <a:bodyPr/>
                    <a:lstStyle/>
                    <a:p>
                      <a:r>
                        <a:rPr dirty="0"/>
                        <a:t>Class 1</a:t>
                      </a:r>
                    </a:p>
                  </a:txBody>
                  <a:tcPr anchor="ctr"/>
                </a:tc>
                <a:tc>
                  <a:txBody>
                    <a:bodyPr/>
                    <a:lstStyle/>
                    <a:p>
                      <a:pPr algn="ctr"/>
                      <a:r>
                        <a:rPr dirty="0"/>
                        <a:t>82</a:t>
                      </a:r>
                    </a:p>
                  </a:txBody>
                  <a:tcPr anchor="ctr"/>
                </a:tc>
                <a:tc>
                  <a:txBody>
                    <a:bodyPr/>
                    <a:lstStyle/>
                    <a:p>
                      <a:pPr algn="ctr"/>
                      <a:r>
                        <a:rPr/>
                        <a:t>95</a:t>
                      </a:r>
                    </a:p>
                  </a:txBody>
                  <a:tcPr anchor="ctr"/>
                </a:tc>
              </a:tr>
              <a:tr h="519979">
                <a:tc>
                  <a:txBody>
                    <a:bodyPr/>
                    <a:lstStyle/>
                    <a:p>
                      <a:r>
                        <a:rPr/>
                        <a:t>Class</a:t>
                      </a:r>
                      <a:r>
                        <a:rPr baseline="0"/>
                        <a:t> 2</a:t>
                      </a:r>
                      <a:endParaRPr/>
                    </a:p>
                  </a:txBody>
                  <a:tcPr anchor="ctr"/>
                </a:tc>
                <a:tc>
                  <a:txBody>
                    <a:bodyPr/>
                    <a:lstStyle/>
                    <a:p>
                      <a:pPr algn="ctr"/>
                      <a:r>
                        <a:rPr dirty="0"/>
                        <a:t>76</a:t>
                      </a:r>
                    </a:p>
                  </a:txBody>
                  <a:tcPr anchor="ctr"/>
                </a:tc>
                <a:tc>
                  <a:txBody>
                    <a:bodyPr/>
                    <a:lstStyle/>
                    <a:p>
                      <a:pPr algn="ctr"/>
                      <a:r>
                        <a:rPr dirty="0"/>
                        <a:t>88</a:t>
                      </a:r>
                    </a:p>
                  </a:txBody>
                  <a:tcPr anchor="ctr"/>
                </a:tc>
              </a:tr>
              <a:tr h="519979">
                <a:tc>
                  <a:txBody>
                    <a:bodyPr/>
                    <a:lstStyle/>
                    <a:p>
                      <a:r>
                        <a:rPr/>
                        <a:t>Class 3</a:t>
                      </a:r>
                    </a:p>
                  </a:txBody>
                  <a:tcPr anchor="ctr"/>
                </a:tc>
                <a:tc>
                  <a:txBody>
                    <a:bodyPr/>
                    <a:lstStyle/>
                    <a:p>
                      <a:pPr algn="ctr"/>
                      <a:r>
                        <a:rPr/>
                        <a:t>84</a:t>
                      </a:r>
                    </a:p>
                  </a:txBody>
                  <a:tcPr anchor="ctr"/>
                </a:tc>
                <a:tc>
                  <a:txBody>
                    <a:bodyPr/>
                    <a:lstStyle/>
                    <a:p>
                      <a:pPr algn="ctr"/>
                      <a:r>
                        <a:rPr dirty="0"/>
                        <a:t>90</a:t>
                      </a:r>
                    </a:p>
                  </a:txBody>
                  <a:tcPr anchor="ctr"/>
                </a:tc>
              </a:tr>
            </a:tbl>
          </a:graphicData>
        </a:graphic>
      </p:graphicFrame>
    </p:spTree>
    <p:extLst>
      <p:ext uri="{BB962C8B-B14F-4D97-AF65-F5344CB8AC3E}">
        <p14:creationId xmlns:p14="http://schemas.microsoft.com/office/powerpoint/2010/main" val="38661690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5 Quick Steps To Curing Whining </a:t>
            </a:r>
            <a:endParaRPr lang="en-US" dirty="0"/>
          </a:p>
        </p:txBody>
      </p:sp>
      <p:graphicFrame>
        <p:nvGraphicFramePr>
          <p:cNvPr id="15" name="Content Placeholder 14" descr="Step Up Process" title="SmartArt"/>
          <p:cNvGraphicFramePr>
            <a:graphicFrameLocks noGrp="1"/>
          </p:cNvGraphicFramePr>
          <p:nvPr>
            <p:ph idx="1"/>
            <p:extLst>
              <p:ext uri="{D42A27DB-BD31-4B8C-83A1-F6EECF244321}">
                <p14:modId xmlns:p14="http://schemas.microsoft.com/office/powerpoint/2010/main" val="895586412"/>
              </p:ext>
            </p:extLst>
          </p:nvPr>
        </p:nvGraphicFramePr>
        <p:xfrm>
          <a:off x="2208213" y="1600200"/>
          <a:ext cx="9372600"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625061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Thinking Back and Moving forward</a:t>
            </a:r>
            <a:endParaRPr lang="en-GB" dirty="0"/>
          </a:p>
        </p:txBody>
      </p:sp>
      <p:sp>
        <p:nvSpPr>
          <p:cNvPr id="3" name="Content Placeholder 2"/>
          <p:cNvSpPr>
            <a:spLocks noGrp="1"/>
          </p:cNvSpPr>
          <p:nvPr>
            <p:ph idx="1"/>
          </p:nvPr>
        </p:nvSpPr>
        <p:spPr>
          <a:xfrm>
            <a:off x="2049863" y="1580103"/>
            <a:ext cx="7616651" cy="4114800"/>
          </a:xfrm>
        </p:spPr>
        <p:txBody>
          <a:bodyPr/>
          <a:lstStyle/>
          <a:p>
            <a:pPr marL="45720" indent="0">
              <a:buNone/>
            </a:pPr>
            <a:r>
              <a:rPr lang="en-GB" dirty="0" smtClean="0"/>
              <a:t>In </a:t>
            </a:r>
            <a:r>
              <a:rPr lang="en-GB" dirty="0"/>
              <a:t>preparation for the next time this might happen, I want you to think about what was happening when this all started. </a:t>
            </a:r>
            <a:endParaRPr lang="en-GB" dirty="0" smtClean="0"/>
          </a:p>
          <a:p>
            <a:pPr marL="45720" indent="0">
              <a:buNone/>
            </a:pPr>
            <a:r>
              <a:rPr lang="en-GB" dirty="0" smtClean="0"/>
              <a:t>You </a:t>
            </a:r>
            <a:r>
              <a:rPr lang="en-GB" dirty="0"/>
              <a:t>will need to eliminate hunger, thirst, and tiredness. If </a:t>
            </a:r>
            <a:r>
              <a:rPr lang="en-GB" dirty="0" smtClean="0"/>
              <a:t>this </a:t>
            </a:r>
            <a:r>
              <a:rPr lang="en-GB" dirty="0"/>
              <a:t>was not </a:t>
            </a:r>
            <a:r>
              <a:rPr lang="en-GB" dirty="0" smtClean="0"/>
              <a:t>the </a:t>
            </a:r>
            <a:r>
              <a:rPr lang="en-GB" dirty="0"/>
              <a:t>case that the child was hungry or tired or thirsty then think again. Hunger, thirst and tiredness can and will make them whine when it seems no one is noticing their need</a:t>
            </a:r>
            <a:r>
              <a:rPr lang="en-GB" dirty="0" smtClean="0"/>
              <a:t>.</a:t>
            </a:r>
          </a:p>
          <a:p>
            <a:pPr marL="45720" indent="0">
              <a:buNone/>
            </a:pPr>
            <a:r>
              <a:rPr lang="en-GB" dirty="0" smtClean="0"/>
              <a:t>But </a:t>
            </a:r>
            <a:r>
              <a:rPr lang="en-GB" dirty="0"/>
              <a:t>now that you have eliminated these, think hard about what was happening all around. Were you doing something else and not listening? Was the child feeling embarrassed at something that happened earlier? </a:t>
            </a:r>
            <a:endParaRPr lang="en-GB" dirty="0" smtClean="0"/>
          </a:p>
          <a:p>
            <a:pPr marL="45720" indent="0" algn="ctr">
              <a:buNone/>
            </a:pPr>
            <a:r>
              <a:rPr lang="en-GB" b="1" i="1" dirty="0" smtClean="0">
                <a:solidFill>
                  <a:srgbClr val="92D050"/>
                </a:solidFill>
              </a:rPr>
              <a:t>Or </a:t>
            </a:r>
            <a:r>
              <a:rPr lang="en-GB" b="1" i="1" dirty="0">
                <a:solidFill>
                  <a:srgbClr val="92D050"/>
                </a:solidFill>
              </a:rPr>
              <a:t>maybe you just can’t find a reason! </a:t>
            </a:r>
          </a:p>
          <a:p>
            <a:endParaRPr lang="en-GB" b="1" i="1" dirty="0">
              <a:solidFill>
                <a:srgbClr val="92D050"/>
              </a:solidFill>
            </a:endParaRPr>
          </a:p>
        </p:txBody>
      </p:sp>
    </p:spTree>
    <p:extLst>
      <p:ext uri="{BB962C8B-B14F-4D97-AF65-F5344CB8AC3E}">
        <p14:creationId xmlns:p14="http://schemas.microsoft.com/office/powerpoint/2010/main" val="36572662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Thinking Back and Moving Forward</a:t>
            </a:r>
            <a:endParaRPr lang="en-GB" dirty="0"/>
          </a:p>
        </p:txBody>
      </p:sp>
      <p:sp>
        <p:nvSpPr>
          <p:cNvPr id="3" name="Content Placeholder 2"/>
          <p:cNvSpPr>
            <a:spLocks noGrp="1"/>
          </p:cNvSpPr>
          <p:nvPr>
            <p:ph idx="1"/>
          </p:nvPr>
        </p:nvSpPr>
        <p:spPr>
          <a:xfrm>
            <a:off x="1678075" y="1610249"/>
            <a:ext cx="8259745" cy="3815862"/>
          </a:xfrm>
        </p:spPr>
        <p:txBody>
          <a:bodyPr>
            <a:normAutofit/>
          </a:bodyPr>
          <a:lstStyle/>
          <a:p>
            <a:pPr marL="45720" indent="0">
              <a:lnSpc>
                <a:spcPct val="150000"/>
              </a:lnSpc>
              <a:buNone/>
            </a:pPr>
            <a:r>
              <a:rPr lang="en-GB" dirty="0"/>
              <a:t>Don’t worry this happens all the time. </a:t>
            </a:r>
            <a:r>
              <a:rPr lang="en-GB" dirty="0" smtClean="0"/>
              <a:t>It </a:t>
            </a:r>
            <a:r>
              <a:rPr lang="en-GB" dirty="0"/>
              <a:t>seems there is no reason. </a:t>
            </a:r>
            <a:endParaRPr lang="en-GB" dirty="0" smtClean="0"/>
          </a:p>
          <a:p>
            <a:pPr marL="45720" indent="0">
              <a:lnSpc>
                <a:spcPct val="150000"/>
              </a:lnSpc>
              <a:buNone/>
            </a:pPr>
            <a:r>
              <a:rPr lang="en-GB" dirty="0" smtClean="0"/>
              <a:t>So </a:t>
            </a:r>
            <a:r>
              <a:rPr lang="en-GB" dirty="0"/>
              <a:t>you have to decide to move on in the direction you want to take. Did you decide, well she is not going to have that ice cream so late at night. Or, he must understand that his baby sister belongs to Mom also. </a:t>
            </a:r>
            <a:endParaRPr lang="en-GB" dirty="0" smtClean="0"/>
          </a:p>
          <a:p>
            <a:pPr marL="45720" indent="0">
              <a:lnSpc>
                <a:spcPct val="150000"/>
              </a:lnSpc>
              <a:buNone/>
            </a:pPr>
            <a:r>
              <a:rPr lang="en-GB" dirty="0" smtClean="0"/>
              <a:t>Do </a:t>
            </a:r>
            <a:r>
              <a:rPr lang="en-GB" dirty="0"/>
              <a:t>not stay where you are stressing and worrying or trying to find a reason. </a:t>
            </a:r>
            <a:r>
              <a:rPr lang="en-GB" dirty="0" smtClean="0"/>
              <a:t>     Move </a:t>
            </a:r>
            <a:r>
              <a:rPr lang="en-GB" dirty="0"/>
              <a:t>on.</a:t>
            </a:r>
          </a:p>
          <a:p>
            <a:endParaRPr lang="en-GB" dirty="0"/>
          </a:p>
        </p:txBody>
      </p:sp>
    </p:spTree>
    <p:extLst>
      <p:ext uri="{BB962C8B-B14F-4D97-AF65-F5344CB8AC3E}">
        <p14:creationId xmlns:p14="http://schemas.microsoft.com/office/powerpoint/2010/main" val="7751065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Whining, Pouting all alone</a:t>
            </a:r>
            <a:endParaRPr lang="en-US" dirty="0"/>
          </a:p>
        </p:txBody>
      </p:sp>
      <p:sp>
        <p:nvSpPr>
          <p:cNvPr id="3" name="Text Placeholder 2"/>
          <p:cNvSpPr>
            <a:spLocks noGrp="1"/>
          </p:cNvSpPr>
          <p:nvPr>
            <p:ph type="body" sz="half" idx="2"/>
          </p:nvPr>
        </p:nvSpPr>
        <p:spPr/>
        <p:txBody>
          <a:bodyPr/>
          <a:lstStyle/>
          <a:p>
            <a:r>
              <a:rPr lang="en-US" dirty="0" smtClean="0"/>
              <a:t>Caption</a:t>
            </a:r>
          </a:p>
        </p:txBody>
      </p:sp>
      <p:pic>
        <p:nvPicPr>
          <p:cNvPr id="5" name="Picture Placeholder 4"/>
          <p:cNvPicPr>
            <a:picLocks noGrp="1" noChangeAspect="1"/>
          </p:cNvPicPr>
          <p:nvPr>
            <p:ph type="pic" idx="1"/>
          </p:nvPr>
        </p:nvPicPr>
        <p:blipFill>
          <a:blip r:embed="rId2" cstate="print">
            <a:extLst>
              <a:ext uri="{28A0092B-C50C-407E-A947-70E740481C1C}">
                <a14:useLocalDpi xmlns:a14="http://schemas.microsoft.com/office/drawing/2010/main" val="0"/>
              </a:ext>
            </a:extLst>
          </a:blip>
          <a:srcRect l="1795" r="1795"/>
          <a:stretch>
            <a:fillRect/>
          </a:stretch>
        </p:blipFill>
        <p:spPr/>
      </p:pic>
    </p:spTree>
    <p:extLst>
      <p:ext uri="{BB962C8B-B14F-4D97-AF65-F5344CB8AC3E}">
        <p14:creationId xmlns:p14="http://schemas.microsoft.com/office/powerpoint/2010/main" val="39897226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the theories tell us</a:t>
            </a:r>
            <a:endParaRPr lang="en-US" dirty="0"/>
          </a:p>
        </p:txBody>
      </p:sp>
      <p:sp>
        <p:nvSpPr>
          <p:cNvPr id="3" name="Content Placeholder 2"/>
          <p:cNvSpPr>
            <a:spLocks noGrp="1"/>
          </p:cNvSpPr>
          <p:nvPr>
            <p:ph sz="half" idx="1"/>
          </p:nvPr>
        </p:nvSpPr>
        <p:spPr>
          <a:xfrm>
            <a:off x="2208213" y="1710731"/>
            <a:ext cx="4572000" cy="4114800"/>
          </a:xfrm>
        </p:spPr>
        <p:txBody>
          <a:bodyPr>
            <a:normAutofit fontScale="85000" lnSpcReduction="20000"/>
          </a:bodyPr>
          <a:lstStyle/>
          <a:p>
            <a:pPr>
              <a:lnSpc>
                <a:spcPct val="150000"/>
              </a:lnSpc>
              <a:spcAft>
                <a:spcPts val="800"/>
              </a:spcAft>
            </a:pPr>
            <a:r>
              <a:rPr lang="en-GB" sz="2400" dirty="0">
                <a:latin typeface="Calibri" panose="020F0502020204030204" pitchFamily="34" charset="0"/>
                <a:ea typeface="Calibri" panose="020F0502020204030204" pitchFamily="34" charset="0"/>
                <a:cs typeface="Times New Roman" panose="02020603050405020304" pitchFamily="18" charset="0"/>
              </a:rPr>
              <a:t>When we feel connected to our child, offering guidance and correction </a:t>
            </a:r>
            <a:r>
              <a:rPr lang="en-GB" sz="2600"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comes from a place of respect, kindness and love</a:t>
            </a:r>
            <a:r>
              <a:rPr lang="en-GB" sz="2400"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a:t>
            </a:r>
            <a:r>
              <a:rPr lang="en-GB" sz="2400" dirty="0">
                <a:latin typeface="Calibri" panose="020F0502020204030204" pitchFamily="34" charset="0"/>
                <a:ea typeface="Calibri" panose="020F0502020204030204" pitchFamily="34" charset="0"/>
                <a:cs typeface="Times New Roman" panose="02020603050405020304" pitchFamily="18" charset="0"/>
              </a:rPr>
              <a:t> Dig deep and remember you love your child. You will always be kind to your child and remember they trust you and believe in you. </a:t>
            </a:r>
          </a:p>
          <a:p>
            <a:endParaRPr lang="en-US" dirty="0"/>
          </a:p>
        </p:txBody>
      </p:sp>
      <p:sp>
        <p:nvSpPr>
          <p:cNvPr id="4" name="Content Placeholder 3"/>
          <p:cNvSpPr>
            <a:spLocks noGrp="1"/>
          </p:cNvSpPr>
          <p:nvPr>
            <p:ph sz="half" idx="2"/>
          </p:nvPr>
        </p:nvSpPr>
        <p:spPr/>
        <p:txBody>
          <a:bodyPr>
            <a:normAutofit fontScale="85000" lnSpcReduction="20000"/>
          </a:bodyPr>
          <a:lstStyle/>
          <a:p>
            <a:pPr>
              <a:lnSpc>
                <a:spcPct val="150000"/>
              </a:lnSpc>
              <a:spcAft>
                <a:spcPts val="800"/>
              </a:spcAft>
            </a:pPr>
            <a:r>
              <a:rPr lang="en-GB" sz="2600"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It comes from a place of understanding that your </a:t>
            </a:r>
            <a:r>
              <a:rPr lang="en-GB" sz="2600" dirty="0" smtClean="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child </a:t>
            </a:r>
            <a:r>
              <a:rPr lang="en-GB" sz="2600" dirty="0">
                <a:solidFill>
                  <a:srgbClr val="2E74B5"/>
                </a:solidFill>
                <a:latin typeface="Calibri Light" panose="020F0302020204030204" pitchFamily="34" charset="0"/>
                <a:ea typeface="Times New Roman" panose="02020603050405020304" pitchFamily="18" charset="0"/>
                <a:cs typeface="Times New Roman" panose="02020603050405020304" pitchFamily="18" charset="0"/>
              </a:rPr>
              <a:t>learns behaviours</a:t>
            </a:r>
            <a:r>
              <a:rPr lang="en-GB" sz="2600" dirty="0">
                <a:solidFill>
                  <a:schemeClr val="tx2"/>
                </a:solidFill>
                <a:latin typeface="Calibri Light" panose="020F0302020204030204" pitchFamily="34" charset="0"/>
                <a:ea typeface="Times New Roman" panose="02020603050405020304" pitchFamily="18" charset="0"/>
                <a:cs typeface="Times New Roman" panose="02020603050405020304" pitchFamily="18" charset="0"/>
              </a:rPr>
              <a:t>. </a:t>
            </a:r>
            <a:r>
              <a:rPr lang="en-GB" sz="2400" dirty="0">
                <a:solidFill>
                  <a:schemeClr val="tx2"/>
                </a:solidFill>
                <a:latin typeface="Calibri" panose="020F0502020204030204" pitchFamily="34" charset="0"/>
                <a:ea typeface="Times New Roman" panose="02020603050405020304" pitchFamily="18" charset="0"/>
                <a:cs typeface="Times New Roman" panose="02020603050405020304" pitchFamily="18" charset="0"/>
              </a:rPr>
              <a:t>Learns what to do and say. He or she does not simply give in and do what they hear. They learn what brings the best most comforting results and the </a:t>
            </a:r>
            <a:r>
              <a:rPr lang="en-GB" sz="2400" dirty="0" smtClean="0">
                <a:solidFill>
                  <a:schemeClr val="tx2"/>
                </a:solidFill>
                <a:latin typeface="Calibri" panose="020F0502020204030204" pitchFamily="34" charset="0"/>
                <a:ea typeface="Times New Roman" panose="02020603050405020304" pitchFamily="18" charset="0"/>
                <a:cs typeface="Times New Roman" panose="02020603050405020304" pitchFamily="18" charset="0"/>
              </a:rPr>
              <a:t>best </a:t>
            </a:r>
            <a:r>
              <a:rPr lang="en-GB" sz="2400" dirty="0">
                <a:solidFill>
                  <a:schemeClr val="tx2"/>
                </a:solidFill>
                <a:latin typeface="Calibri" panose="020F0502020204030204" pitchFamily="34" charset="0"/>
                <a:ea typeface="Times New Roman" panose="02020603050405020304" pitchFamily="18" charset="0"/>
                <a:cs typeface="Times New Roman" panose="02020603050405020304" pitchFamily="18" charset="0"/>
              </a:rPr>
              <a:t>rewards.</a:t>
            </a:r>
            <a:r>
              <a:rPr lang="en-GB" sz="2400" dirty="0">
                <a:latin typeface="Calibri" panose="020F0502020204030204" pitchFamily="34" charset="0"/>
                <a:ea typeface="Calibri" panose="020F0502020204030204" pitchFamily="34" charset="0"/>
                <a:cs typeface="Times New Roman" panose="02020603050405020304" pitchFamily="18" charset="0"/>
              </a:rPr>
              <a:t> </a:t>
            </a:r>
            <a:r>
              <a:rPr lang="en-GB" sz="2400" dirty="0">
                <a:solidFill>
                  <a:schemeClr val="tx2"/>
                </a:solidFill>
                <a:latin typeface="Calibri" panose="020F0502020204030204" pitchFamily="34" charset="0"/>
                <a:ea typeface="Calibri" panose="020F0502020204030204" pitchFamily="34" charset="0"/>
                <a:cs typeface="Times New Roman" panose="02020603050405020304" pitchFamily="18" charset="0"/>
              </a:rPr>
              <a:t>In the long run, our children in return become more cooperative, feel safe and thrive.</a:t>
            </a:r>
          </a:p>
          <a:p>
            <a:endParaRPr lang="en-US" dirty="0"/>
          </a:p>
        </p:txBody>
      </p:sp>
    </p:spTree>
    <p:extLst>
      <p:ext uri="{BB962C8B-B14F-4D97-AF65-F5344CB8AC3E}">
        <p14:creationId xmlns:p14="http://schemas.microsoft.com/office/powerpoint/2010/main" val="1702010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the theories tell us</a:t>
            </a:r>
            <a:endParaRPr lang="en-US" dirty="0"/>
          </a:p>
        </p:txBody>
      </p:sp>
      <p:sp>
        <p:nvSpPr>
          <p:cNvPr id="3" name="Text Placeholder 2"/>
          <p:cNvSpPr>
            <a:spLocks noGrp="1"/>
          </p:cNvSpPr>
          <p:nvPr>
            <p:ph type="body" idx="1"/>
          </p:nvPr>
        </p:nvSpPr>
        <p:spPr>
          <a:xfrm>
            <a:off x="2208213" y="1600200"/>
            <a:ext cx="9015796" cy="823912"/>
          </a:xfrm>
        </p:spPr>
        <p:txBody>
          <a:bodyPr/>
          <a:lstStyle/>
          <a:p>
            <a:r>
              <a:rPr lang="en-GB" dirty="0"/>
              <a:t>When we feel connected to our child, offering guidance and correction </a:t>
            </a:r>
            <a:endParaRPr lang="en-US" dirty="0"/>
          </a:p>
        </p:txBody>
      </p:sp>
      <p:sp>
        <p:nvSpPr>
          <p:cNvPr id="4" name="Content Placeholder 3"/>
          <p:cNvSpPr>
            <a:spLocks noGrp="1"/>
          </p:cNvSpPr>
          <p:nvPr>
            <p:ph sz="half" idx="2"/>
          </p:nvPr>
        </p:nvSpPr>
        <p:spPr>
          <a:xfrm>
            <a:off x="2208213" y="2505075"/>
            <a:ext cx="4572000" cy="2499004"/>
          </a:xfrm>
        </p:spPr>
        <p:txBody>
          <a:bodyPr/>
          <a:lstStyle/>
          <a:p>
            <a:pPr>
              <a:lnSpc>
                <a:spcPct val="150000"/>
              </a:lnSpc>
            </a:pPr>
            <a:r>
              <a:rPr lang="en-GB" sz="2200" dirty="0" smtClean="0">
                <a:solidFill>
                  <a:srgbClr val="2E74B5"/>
                </a:solidFill>
                <a:latin typeface="Calibri" panose="020F0502020204030204" pitchFamily="34" charset="0"/>
                <a:ea typeface="Times New Roman" panose="02020603050405020304" pitchFamily="18" charset="0"/>
                <a:cs typeface="Times New Roman" panose="02020603050405020304" pitchFamily="18" charset="0"/>
              </a:rPr>
              <a:t>Comes </a:t>
            </a:r>
            <a:r>
              <a:rPr lang="en-GB" sz="2200" dirty="0">
                <a:solidFill>
                  <a:srgbClr val="2E74B5"/>
                </a:solidFill>
                <a:latin typeface="Calibri" panose="020F0502020204030204" pitchFamily="34" charset="0"/>
                <a:ea typeface="Times New Roman" panose="02020603050405020304" pitchFamily="18" charset="0"/>
                <a:cs typeface="Times New Roman" panose="02020603050405020304" pitchFamily="18" charset="0"/>
              </a:rPr>
              <a:t>from a place of connection not criticism</a:t>
            </a:r>
            <a:r>
              <a:rPr lang="en-GB" sz="2200" dirty="0" smtClean="0">
                <a:solidFill>
                  <a:srgbClr val="2E74B5"/>
                </a:solidFill>
                <a:latin typeface="Calibri" panose="020F0502020204030204" pitchFamily="34" charset="0"/>
                <a:ea typeface="Times New Roman" panose="02020603050405020304" pitchFamily="18" charset="0"/>
                <a:cs typeface="Times New Roman" panose="02020603050405020304" pitchFamily="18" charset="0"/>
              </a:rPr>
              <a:t>.  </a:t>
            </a:r>
            <a:r>
              <a:rPr lang="en-GB" sz="2200" dirty="0" smtClean="0">
                <a:solidFill>
                  <a:schemeClr val="tx2"/>
                </a:solidFill>
                <a:latin typeface="Calibri Light" panose="020F0302020204030204" pitchFamily="34" charset="0"/>
                <a:ea typeface="Times New Roman" panose="02020603050405020304" pitchFamily="18" charset="0"/>
                <a:cs typeface="Times New Roman" panose="02020603050405020304" pitchFamily="18" charset="0"/>
              </a:rPr>
              <a:t>Constant </a:t>
            </a:r>
            <a:r>
              <a:rPr lang="en-GB" sz="2200" dirty="0">
                <a:solidFill>
                  <a:schemeClr val="tx2"/>
                </a:solidFill>
                <a:latin typeface="Calibri Light" panose="020F0302020204030204" pitchFamily="34" charset="0"/>
                <a:ea typeface="Times New Roman" panose="02020603050405020304" pitchFamily="18" charset="0"/>
                <a:cs typeface="Times New Roman" panose="02020603050405020304" pitchFamily="18" charset="0"/>
              </a:rPr>
              <a:t>criticism never brings success. Only loss of self-confidence</a:t>
            </a:r>
            <a:endParaRPr lang="en-US" sz="2200" dirty="0">
              <a:solidFill>
                <a:schemeClr val="tx2"/>
              </a:solidFill>
            </a:endParaRPr>
          </a:p>
        </p:txBody>
      </p:sp>
      <p:sp>
        <p:nvSpPr>
          <p:cNvPr id="6" name="Content Placeholder 5"/>
          <p:cNvSpPr>
            <a:spLocks noGrp="1"/>
          </p:cNvSpPr>
          <p:nvPr>
            <p:ph sz="quarter" idx="4"/>
          </p:nvPr>
        </p:nvSpPr>
        <p:spPr>
          <a:xfrm>
            <a:off x="7008813" y="2502035"/>
            <a:ext cx="4572000" cy="3337560"/>
          </a:xfrm>
        </p:spPr>
        <p:txBody>
          <a:bodyPr>
            <a:normAutofit fontScale="92500" lnSpcReduction="10000"/>
          </a:bodyPr>
          <a:lstStyle/>
          <a:p>
            <a:pPr>
              <a:lnSpc>
                <a:spcPct val="160000"/>
              </a:lnSpc>
              <a:spcAft>
                <a:spcPts val="800"/>
              </a:spcAft>
            </a:pPr>
            <a:r>
              <a:rPr lang="en-GB" sz="2400" dirty="0" smtClean="0">
                <a:solidFill>
                  <a:srgbClr val="2E74B5"/>
                </a:solidFill>
                <a:latin typeface="Calibri" panose="020F0502020204030204" pitchFamily="34" charset="0"/>
                <a:ea typeface="Times New Roman" panose="02020603050405020304" pitchFamily="18" charset="0"/>
                <a:cs typeface="Times New Roman" panose="02020603050405020304" pitchFamily="18" charset="0"/>
              </a:rPr>
              <a:t>It comes from a place of understanding</a:t>
            </a:r>
            <a:r>
              <a:rPr lang="en-GB" sz="2400" dirty="0" smtClean="0">
                <a:latin typeface="Calibri Light" panose="020F0302020204030204" pitchFamily="34" charset="0"/>
                <a:ea typeface="Calibri" panose="020F0502020204030204" pitchFamily="34" charset="0"/>
                <a:cs typeface="Times New Roman" panose="02020603050405020304" pitchFamily="18" charset="0"/>
              </a:rPr>
              <a:t>. </a:t>
            </a:r>
            <a:r>
              <a:rPr lang="en-GB" dirty="0" smtClean="0">
                <a:latin typeface="Calibri" panose="020F0502020204030204" pitchFamily="34" charset="0"/>
                <a:ea typeface="Calibri" panose="020F0502020204030204" pitchFamily="34" charset="0"/>
                <a:cs typeface="Times New Roman" panose="02020603050405020304" pitchFamily="18" charset="0"/>
              </a:rPr>
              <a:t>All </a:t>
            </a:r>
            <a:r>
              <a:rPr lang="en-GB" dirty="0">
                <a:latin typeface="Calibri" panose="020F0502020204030204" pitchFamily="34" charset="0"/>
                <a:ea typeface="Calibri" panose="020F0502020204030204" pitchFamily="34" charset="0"/>
                <a:cs typeface="Times New Roman" panose="02020603050405020304" pitchFamily="18" charset="0"/>
              </a:rPr>
              <a:t>of a sudden your child realises asking for something, speaking clearly makes sense and gets a quicker response than whining. Besides everybody gets upset when </a:t>
            </a:r>
            <a:r>
              <a:rPr lang="en-GB" dirty="0" smtClean="0">
                <a:latin typeface="Calibri" panose="020F0502020204030204" pitchFamily="34" charset="0"/>
                <a:ea typeface="Calibri" panose="020F0502020204030204" pitchFamily="34" charset="0"/>
                <a:cs typeface="Times New Roman" panose="02020603050405020304" pitchFamily="18" charset="0"/>
              </a:rPr>
              <a:t>they </a:t>
            </a:r>
            <a:r>
              <a:rPr lang="en-GB" dirty="0">
                <a:latin typeface="Calibri" panose="020F0502020204030204" pitchFamily="34" charset="0"/>
                <a:ea typeface="Calibri" panose="020F0502020204030204" pitchFamily="34" charset="0"/>
                <a:cs typeface="Times New Roman" panose="02020603050405020304" pitchFamily="18" charset="0"/>
              </a:rPr>
              <a:t>scream not only Mom</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552246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HUG!!</a:t>
            </a:r>
            <a:br>
              <a:rPr lang="en-US" dirty="0" smtClean="0"/>
            </a:br>
            <a:r>
              <a:rPr lang="en-US" dirty="0" smtClean="0"/>
              <a:t>LISTEN!!</a:t>
            </a:r>
            <a:br>
              <a:rPr lang="en-US" dirty="0" smtClean="0"/>
            </a:br>
            <a:r>
              <a:rPr lang="en-US" dirty="0" smtClean="0"/>
              <a:t>APPRECIATE!!</a:t>
            </a:r>
            <a:endParaRPr lang="en-US" dirty="0"/>
          </a:p>
        </p:txBody>
      </p:sp>
      <p:sp>
        <p:nvSpPr>
          <p:cNvPr id="3" name="Text Placeholder 2"/>
          <p:cNvSpPr>
            <a:spLocks noGrp="1"/>
          </p:cNvSpPr>
          <p:nvPr>
            <p:ph type="body" idx="1"/>
          </p:nvPr>
        </p:nvSpPr>
        <p:spPr/>
        <p:txBody>
          <a:bodyPr/>
          <a:lstStyle/>
          <a:p>
            <a:r>
              <a:rPr lang="en-US" dirty="0" smtClean="0"/>
              <a:t>This is your new mantra!!</a:t>
            </a:r>
            <a:endParaRPr lang="en-US" dirty="0"/>
          </a:p>
        </p:txBody>
      </p:sp>
    </p:spTree>
    <p:extLst>
      <p:ext uri="{BB962C8B-B14F-4D97-AF65-F5344CB8AC3E}">
        <p14:creationId xmlns:p14="http://schemas.microsoft.com/office/powerpoint/2010/main" val="4195341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8213" y="304800"/>
            <a:ext cx="9372600" cy="596721"/>
          </a:xfrm>
        </p:spPr>
        <p:txBody>
          <a:bodyPr/>
          <a:lstStyle/>
          <a:p>
            <a:r>
              <a:rPr lang="en-US" dirty="0" smtClean="0"/>
              <a:t>Hug, Listen, Appreciate!</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0649586">
            <a:off x="658227" y="1377839"/>
            <a:ext cx="3972479" cy="3467584"/>
          </a:xfrm>
          <a:prstGeom prst="ellipse">
            <a:avLst/>
          </a:prstGeom>
          <a:ln w="190500" cap="rnd">
            <a:no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4" name="TextBox 3"/>
          <p:cNvSpPr txBox="1"/>
          <p:nvPr/>
        </p:nvSpPr>
        <p:spPr>
          <a:xfrm>
            <a:off x="5318975" y="1571223"/>
            <a:ext cx="5550794" cy="3754874"/>
          </a:xfrm>
          <a:prstGeom prst="rect">
            <a:avLst/>
          </a:prstGeom>
          <a:noFill/>
        </p:spPr>
        <p:txBody>
          <a:bodyPr wrap="square" rtlCol="0">
            <a:spAutoFit/>
          </a:bodyPr>
          <a:lstStyle/>
          <a:p>
            <a:pPr lvl="0" fontAlgn="base"/>
            <a:r>
              <a:rPr lang="en-GB" sz="2000" dirty="0">
                <a:latin typeface="Calibri" panose="020F0502020204030204" pitchFamily="34" charset="0"/>
              </a:rPr>
              <a:t>Consider your child’s abilities (Are they truly able to do what you are asking</a:t>
            </a:r>
            <a:r>
              <a:rPr lang="en-GB" sz="2000" dirty="0" smtClean="0">
                <a:latin typeface="Calibri" panose="020F0502020204030204" pitchFamily="34" charset="0"/>
              </a:rPr>
              <a:t>?)</a:t>
            </a:r>
          </a:p>
          <a:p>
            <a:pPr lvl="0" fontAlgn="base"/>
            <a:endParaRPr lang="en-GB" sz="2000" dirty="0">
              <a:latin typeface="Calibri" panose="020F0502020204030204" pitchFamily="34" charset="0"/>
            </a:endParaRPr>
          </a:p>
          <a:p>
            <a:pPr lvl="0" fontAlgn="base"/>
            <a:r>
              <a:rPr lang="en-GB" sz="2000" dirty="0">
                <a:latin typeface="Calibri" panose="020F0502020204030204" pitchFamily="34" charset="0"/>
              </a:rPr>
              <a:t>Consider your child’s needs (Is she hungry, tired, sleepy, overwhelmed?)   **** no </a:t>
            </a:r>
            <a:r>
              <a:rPr lang="en-GB" sz="2000" dirty="0" smtClean="0">
                <a:latin typeface="Calibri" panose="020F0502020204030204" pitchFamily="34" charset="0"/>
              </a:rPr>
              <a:t>lecturing</a:t>
            </a:r>
          </a:p>
          <a:p>
            <a:pPr lvl="0" fontAlgn="base"/>
            <a:endParaRPr lang="en-GB" sz="2000" dirty="0">
              <a:latin typeface="Calibri" panose="020F0502020204030204" pitchFamily="34" charset="0"/>
            </a:endParaRPr>
          </a:p>
          <a:p>
            <a:pPr lvl="0" fontAlgn="base"/>
            <a:r>
              <a:rPr lang="en-GB" sz="2000" dirty="0">
                <a:latin typeface="Calibri" panose="020F0502020204030204" pitchFamily="34" charset="0"/>
              </a:rPr>
              <a:t>Consider that change and learning takes repetition, time and repetition. </a:t>
            </a:r>
            <a:endParaRPr lang="en-GB" sz="2000" dirty="0" smtClean="0">
              <a:latin typeface="Calibri" panose="020F0502020204030204" pitchFamily="34" charset="0"/>
            </a:endParaRPr>
          </a:p>
          <a:p>
            <a:pPr lvl="0" fontAlgn="base"/>
            <a:endParaRPr lang="en-GB" sz="2000" dirty="0">
              <a:latin typeface="Calibri" panose="020F0502020204030204" pitchFamily="34" charset="0"/>
            </a:endParaRPr>
          </a:p>
          <a:p>
            <a:pPr lvl="0" fontAlgn="base"/>
            <a:r>
              <a:rPr lang="en-GB" sz="2000" dirty="0">
                <a:latin typeface="Calibri" panose="020F0502020204030204" pitchFamily="34" charset="0"/>
              </a:rPr>
              <a:t>Validate feelings and experiences before making requests or offering corrections</a:t>
            </a:r>
          </a:p>
          <a:p>
            <a:endParaRPr lang="en-GB" dirty="0"/>
          </a:p>
        </p:txBody>
      </p:sp>
    </p:spTree>
    <p:extLst>
      <p:ext uri="{BB962C8B-B14F-4D97-AF65-F5344CB8AC3E}">
        <p14:creationId xmlns:p14="http://schemas.microsoft.com/office/powerpoint/2010/main" val="33529440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96471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8213" y="652534"/>
            <a:ext cx="9372600" cy="751268"/>
          </a:xfrm>
        </p:spPr>
        <p:txBody>
          <a:bodyPr/>
          <a:lstStyle/>
          <a:p>
            <a:r>
              <a:rPr lang="en-GB" dirty="0"/>
              <a:t>5 Quick Steps to Curing Whining</a:t>
            </a:r>
          </a:p>
        </p:txBody>
      </p:sp>
      <p:sp>
        <p:nvSpPr>
          <p:cNvPr id="3" name="Content Placeholder 2"/>
          <p:cNvSpPr>
            <a:spLocks noGrp="1"/>
          </p:cNvSpPr>
          <p:nvPr>
            <p:ph idx="1"/>
          </p:nvPr>
        </p:nvSpPr>
        <p:spPr>
          <a:xfrm>
            <a:off x="2208213" y="1600200"/>
            <a:ext cx="9372600" cy="2946042"/>
          </a:xfrm>
        </p:spPr>
        <p:txBody>
          <a:bodyPr>
            <a:normAutofit/>
          </a:bodyPr>
          <a:lstStyle/>
          <a:p>
            <a:pPr marL="45720" indent="0">
              <a:buNone/>
            </a:pPr>
            <a:r>
              <a:rPr lang="en-CA" sz="2200" dirty="0" smtClean="0"/>
              <a:t>		This training covers </a:t>
            </a:r>
          </a:p>
          <a:p>
            <a:pPr marL="45720" indent="0">
              <a:buNone/>
            </a:pPr>
            <a:endParaRPr lang="en-CA" sz="2200" dirty="0"/>
          </a:p>
          <a:p>
            <a:pPr lvl="6"/>
            <a:r>
              <a:rPr lang="en-CA" sz="2200" dirty="0"/>
              <a:t>Why this works</a:t>
            </a:r>
          </a:p>
          <a:p>
            <a:pPr lvl="6"/>
            <a:r>
              <a:rPr lang="en-CA" sz="2200" dirty="0"/>
              <a:t>What’s involved</a:t>
            </a:r>
          </a:p>
          <a:p>
            <a:pPr lvl="6"/>
            <a:r>
              <a:rPr lang="en-CA" sz="2200" dirty="0"/>
              <a:t>How to do it</a:t>
            </a:r>
          </a:p>
          <a:p>
            <a:pPr lvl="6"/>
            <a:r>
              <a:rPr lang="en-CA" sz="2200" dirty="0"/>
              <a:t>How to stay in touch if you need more help or want to talk about your experiences</a:t>
            </a:r>
            <a:endParaRPr lang="en-US" sz="2200" dirty="0"/>
          </a:p>
          <a:p>
            <a:endParaRPr lang="en-GB" dirty="0"/>
          </a:p>
        </p:txBody>
      </p:sp>
    </p:spTree>
    <p:extLst>
      <p:ext uri="{BB962C8B-B14F-4D97-AF65-F5344CB8AC3E}">
        <p14:creationId xmlns:p14="http://schemas.microsoft.com/office/powerpoint/2010/main" val="316801736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HUG!!</a:t>
            </a:r>
            <a:br>
              <a:rPr lang="en-US" dirty="0" smtClean="0"/>
            </a:br>
            <a:r>
              <a:rPr lang="en-US" dirty="0" smtClean="0"/>
              <a:t>LISTEN!!</a:t>
            </a:r>
            <a:br>
              <a:rPr lang="en-US" dirty="0" smtClean="0"/>
            </a:br>
            <a:r>
              <a:rPr lang="en-US" dirty="0" smtClean="0"/>
              <a:t>APPRECIATE!!</a:t>
            </a:r>
            <a:endParaRPr lang="en-US" dirty="0"/>
          </a:p>
        </p:txBody>
      </p:sp>
      <p:sp>
        <p:nvSpPr>
          <p:cNvPr id="3" name="Text Placeholder 2"/>
          <p:cNvSpPr>
            <a:spLocks noGrp="1"/>
          </p:cNvSpPr>
          <p:nvPr>
            <p:ph type="body" idx="1"/>
          </p:nvPr>
        </p:nvSpPr>
        <p:spPr/>
        <p:txBody>
          <a:bodyPr/>
          <a:lstStyle/>
          <a:p>
            <a:r>
              <a:rPr lang="en-US" dirty="0" smtClean="0"/>
              <a:t>This is your new mantra!!</a:t>
            </a:r>
            <a:endParaRPr lang="en-US" dirty="0"/>
          </a:p>
        </p:txBody>
      </p:sp>
    </p:spTree>
    <p:extLst>
      <p:ext uri="{BB962C8B-B14F-4D97-AF65-F5344CB8AC3E}">
        <p14:creationId xmlns:p14="http://schemas.microsoft.com/office/powerpoint/2010/main" val="36251667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Text Placeholder 3"/>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1470882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Who Am I?</a:t>
            </a:r>
            <a:endParaRPr lang="en-GB" dirty="0"/>
          </a:p>
        </p:txBody>
      </p:sp>
      <p:sp>
        <p:nvSpPr>
          <p:cNvPr id="3" name="Content Placeholder 2"/>
          <p:cNvSpPr>
            <a:spLocks noGrp="1"/>
          </p:cNvSpPr>
          <p:nvPr>
            <p:ph idx="1"/>
          </p:nvPr>
        </p:nvSpPr>
        <p:spPr>
          <a:xfrm>
            <a:off x="1043189" y="1600200"/>
            <a:ext cx="10537624" cy="4114800"/>
          </a:xfrm>
        </p:spPr>
        <p:txBody>
          <a:bodyPr>
            <a:normAutofit/>
          </a:bodyPr>
          <a:lstStyle/>
          <a:p>
            <a:pPr marL="45720" indent="0">
              <a:lnSpc>
                <a:spcPct val="160000"/>
              </a:lnSpc>
              <a:buNone/>
            </a:pPr>
            <a:r>
              <a:rPr lang="en-GB" dirty="0" smtClean="0"/>
              <a:t>I </a:t>
            </a:r>
            <a:r>
              <a:rPr lang="en-GB" dirty="0"/>
              <a:t>have been doing years of research with families all over the world. And I am talking </a:t>
            </a:r>
            <a:r>
              <a:rPr lang="en-GB" dirty="0" smtClean="0"/>
              <a:t>about  </a:t>
            </a:r>
            <a:r>
              <a:rPr lang="en-GB" dirty="0" smtClean="0">
                <a:solidFill>
                  <a:schemeClr val="accent2"/>
                </a:solidFill>
              </a:rPr>
              <a:t>Canada</a:t>
            </a:r>
            <a:r>
              <a:rPr lang="en-GB" dirty="0" smtClean="0"/>
              <a:t>, the </a:t>
            </a:r>
            <a:r>
              <a:rPr lang="en-GB" dirty="0" smtClean="0">
                <a:solidFill>
                  <a:schemeClr val="accent2"/>
                </a:solidFill>
              </a:rPr>
              <a:t>USA</a:t>
            </a:r>
            <a:r>
              <a:rPr lang="en-GB" dirty="0" smtClean="0"/>
              <a:t>, East </a:t>
            </a:r>
            <a:r>
              <a:rPr lang="en-GB" dirty="0"/>
              <a:t>and West </a:t>
            </a:r>
            <a:r>
              <a:rPr lang="en-GB" dirty="0" smtClean="0">
                <a:solidFill>
                  <a:schemeClr val="accent2"/>
                </a:solidFill>
              </a:rPr>
              <a:t>Africa </a:t>
            </a:r>
            <a:r>
              <a:rPr lang="en-GB" dirty="0" smtClean="0"/>
              <a:t>and the </a:t>
            </a:r>
            <a:r>
              <a:rPr lang="en-GB" dirty="0"/>
              <a:t>West Indies in the </a:t>
            </a:r>
            <a:r>
              <a:rPr lang="en-GB" dirty="0" smtClean="0">
                <a:solidFill>
                  <a:schemeClr val="accent2"/>
                </a:solidFill>
              </a:rPr>
              <a:t>Caribbean</a:t>
            </a:r>
            <a:r>
              <a:rPr lang="en-GB" dirty="0" smtClean="0"/>
              <a:t>.  </a:t>
            </a:r>
            <a:r>
              <a:rPr lang="en-GB" dirty="0"/>
              <a:t>I travelled doing research, teaching in Universities and living with new families and new communities.  I have also found </a:t>
            </a:r>
            <a:r>
              <a:rPr lang="en-GB" dirty="0" smtClean="0"/>
              <a:t>that people think the same way across </a:t>
            </a:r>
            <a:r>
              <a:rPr lang="en-GB" dirty="0"/>
              <a:t>all those articles that I have read and hearing what other experts have to </a:t>
            </a:r>
            <a:r>
              <a:rPr lang="en-GB" dirty="0" smtClean="0"/>
              <a:t>say.  </a:t>
            </a:r>
            <a:r>
              <a:rPr lang="en-GB" dirty="0"/>
              <a:t>Doing research means applying different ways of doing </a:t>
            </a:r>
            <a:r>
              <a:rPr lang="en-GB" dirty="0" smtClean="0"/>
              <a:t>things, even so, that </a:t>
            </a:r>
            <a:r>
              <a:rPr lang="en-GB" dirty="0"/>
              <a:t>has made me </a:t>
            </a:r>
            <a:r>
              <a:rPr lang="en-GB" dirty="0" smtClean="0"/>
              <a:t>realise that </a:t>
            </a:r>
            <a:r>
              <a:rPr lang="en-GB" dirty="0"/>
              <a:t>parents all over the world are the same.  </a:t>
            </a:r>
            <a:endParaRPr lang="en-GB" dirty="0" smtClean="0"/>
          </a:p>
          <a:p>
            <a:pPr marL="45720" indent="0" algn="ctr">
              <a:buNone/>
            </a:pPr>
            <a:r>
              <a:rPr lang="en-GB" sz="2200" b="1" i="1" dirty="0" smtClean="0">
                <a:solidFill>
                  <a:schemeClr val="accent1"/>
                </a:solidFill>
              </a:rPr>
              <a:t>Everyone </a:t>
            </a:r>
            <a:r>
              <a:rPr lang="en-GB" sz="2200" b="1" i="1" dirty="0">
                <a:solidFill>
                  <a:schemeClr val="accent1"/>
                </a:solidFill>
              </a:rPr>
              <a:t>wants to be a good </a:t>
            </a:r>
            <a:r>
              <a:rPr lang="en-GB" sz="2200" b="1" i="1" dirty="0" smtClean="0">
                <a:solidFill>
                  <a:schemeClr val="accent1"/>
                </a:solidFill>
              </a:rPr>
              <a:t>parent!</a:t>
            </a:r>
            <a:endParaRPr lang="en-GB" sz="2200" b="1" dirty="0"/>
          </a:p>
          <a:p>
            <a:endParaRPr lang="en-GB" dirty="0"/>
          </a:p>
        </p:txBody>
      </p:sp>
    </p:spTree>
    <p:extLst>
      <p:ext uri="{BB962C8B-B14F-4D97-AF65-F5344CB8AC3E}">
        <p14:creationId xmlns:p14="http://schemas.microsoft.com/office/powerpoint/2010/main" val="34049172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Who Am I</a:t>
            </a:r>
            <a:endParaRPr lang="en-GB" dirty="0"/>
          </a:p>
        </p:txBody>
      </p:sp>
      <p:sp>
        <p:nvSpPr>
          <p:cNvPr id="3" name="Content Placeholder 2"/>
          <p:cNvSpPr>
            <a:spLocks noGrp="1"/>
          </p:cNvSpPr>
          <p:nvPr>
            <p:ph idx="1"/>
          </p:nvPr>
        </p:nvSpPr>
        <p:spPr/>
        <p:txBody>
          <a:bodyPr>
            <a:normAutofit/>
          </a:bodyPr>
          <a:lstStyle/>
          <a:p>
            <a:r>
              <a:rPr lang="en-GB" dirty="0"/>
              <a:t>As a parent myself I find I grow over the years as I learn from others. I learn from being a grandparent MYSELF. Just like the great Sigmund Freud, I watch my grandchild and I learn (Freud was an psychoanalyst who used observation to learn about human behaviours). While whining in the 4-5 year old can seem irrational to the parent, it may be connected to something rooted in the unconscious. </a:t>
            </a:r>
          </a:p>
          <a:p>
            <a:r>
              <a:rPr lang="en-GB" dirty="0" smtClean="0"/>
              <a:t>Before </a:t>
            </a:r>
            <a:r>
              <a:rPr lang="en-GB" dirty="0"/>
              <a:t>I started writing these quick tips I wrote articles myself and I even wrote a book on parenting focusing on this wonderful age group, the pre-schooler of 4-5+years of age </a:t>
            </a:r>
            <a:r>
              <a:rPr lang="en-GB" dirty="0" smtClean="0"/>
              <a:t>group. I believe that this training can change the way you interact with your child for life! </a:t>
            </a:r>
          </a:p>
          <a:p>
            <a:endParaRPr lang="en-GB" dirty="0"/>
          </a:p>
        </p:txBody>
      </p:sp>
    </p:spTree>
    <p:extLst>
      <p:ext uri="{BB962C8B-B14F-4D97-AF65-F5344CB8AC3E}">
        <p14:creationId xmlns:p14="http://schemas.microsoft.com/office/powerpoint/2010/main" val="2947095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8213" y="0"/>
            <a:ext cx="9372600" cy="1200416"/>
          </a:xfrm>
        </p:spPr>
        <p:txBody>
          <a:bodyPr/>
          <a:lstStyle/>
          <a:p>
            <a:r>
              <a:rPr lang="en-CA" dirty="0"/>
              <a:t>Why This Works</a:t>
            </a:r>
            <a:endParaRPr lang="en-GB" dirty="0"/>
          </a:p>
        </p:txBody>
      </p:sp>
      <p:sp>
        <p:nvSpPr>
          <p:cNvPr id="3" name="Content Placeholder 2"/>
          <p:cNvSpPr>
            <a:spLocks noGrp="1"/>
          </p:cNvSpPr>
          <p:nvPr>
            <p:ph idx="1"/>
          </p:nvPr>
        </p:nvSpPr>
        <p:spPr>
          <a:xfrm>
            <a:off x="2208213" y="1600200"/>
            <a:ext cx="9372600" cy="4127360"/>
          </a:xfrm>
        </p:spPr>
        <p:txBody>
          <a:bodyPr>
            <a:normAutofit fontScale="92500" lnSpcReduction="10000"/>
          </a:bodyPr>
          <a:lstStyle/>
          <a:p>
            <a:r>
              <a:rPr lang="en-GB" sz="2600" dirty="0">
                <a:solidFill>
                  <a:schemeClr val="accent1"/>
                </a:solidFill>
              </a:rPr>
              <a:t>The 5 quick steps to curing whining works because I know what I am saying </a:t>
            </a:r>
            <a:r>
              <a:rPr lang="en-GB" sz="2600" dirty="0"/>
              <a:t>and I will say it in a way that you can understand. </a:t>
            </a:r>
            <a:endParaRPr lang="en-GB" sz="2600" dirty="0" smtClean="0"/>
          </a:p>
          <a:p>
            <a:r>
              <a:rPr lang="en-GB" sz="2600" dirty="0" smtClean="0">
                <a:solidFill>
                  <a:schemeClr val="accent1"/>
                </a:solidFill>
              </a:rPr>
              <a:t>I </a:t>
            </a:r>
            <a:r>
              <a:rPr lang="en-GB" sz="2600" dirty="0">
                <a:solidFill>
                  <a:schemeClr val="accent1"/>
                </a:solidFill>
              </a:rPr>
              <a:t>use simple straightforward </a:t>
            </a:r>
            <a:r>
              <a:rPr lang="en-GB" sz="2600" dirty="0" smtClean="0">
                <a:solidFill>
                  <a:schemeClr val="accent1"/>
                </a:solidFill>
              </a:rPr>
              <a:t>language</a:t>
            </a:r>
          </a:p>
          <a:p>
            <a:pPr>
              <a:lnSpc>
                <a:spcPct val="100000"/>
              </a:lnSpc>
            </a:pPr>
            <a:r>
              <a:rPr lang="en-GB" sz="2600" dirty="0"/>
              <a:t>I’ve </a:t>
            </a:r>
            <a:r>
              <a:rPr lang="en-GB" sz="2600" dirty="0">
                <a:solidFill>
                  <a:schemeClr val="accent2"/>
                </a:solidFill>
              </a:rPr>
              <a:t>discovered patterns </a:t>
            </a:r>
            <a:r>
              <a:rPr lang="en-GB" sz="2600" dirty="0"/>
              <a:t>that </a:t>
            </a:r>
            <a:r>
              <a:rPr lang="en-GB" sz="2600" dirty="0" smtClean="0"/>
              <a:t>almost </a:t>
            </a:r>
            <a:r>
              <a:rPr lang="en-GB" sz="2600" dirty="0"/>
              <a:t>ALL theories of early childhood development include and I’ve created a framework/approach that I </a:t>
            </a:r>
            <a:r>
              <a:rPr lang="en-GB" sz="2400" dirty="0"/>
              <a:t>am</a:t>
            </a:r>
            <a:r>
              <a:rPr lang="en-GB" sz="2600" dirty="0"/>
              <a:t> constantly improving on. I’ve focused on specific research and articles which test my theory of early development. I’ve spoken with </a:t>
            </a:r>
            <a:r>
              <a:rPr lang="en-GB" sz="2600" dirty="0">
                <a:solidFill>
                  <a:schemeClr val="accent2"/>
                </a:solidFill>
              </a:rPr>
              <a:t>clinicians </a:t>
            </a:r>
            <a:r>
              <a:rPr lang="en-GB" sz="2600" dirty="0">
                <a:solidFill>
                  <a:schemeClr val="tx2"/>
                </a:solidFill>
              </a:rPr>
              <a:t>and </a:t>
            </a:r>
            <a:r>
              <a:rPr lang="en-GB" sz="2600" dirty="0">
                <a:solidFill>
                  <a:schemeClr val="accent2"/>
                </a:solidFill>
              </a:rPr>
              <a:t>social workers, educators</a:t>
            </a:r>
            <a:r>
              <a:rPr lang="en-GB" sz="2600" dirty="0"/>
              <a:t> who work with this age category</a:t>
            </a:r>
          </a:p>
          <a:p>
            <a:pPr marL="45720" indent="0" algn="ctr">
              <a:buNone/>
            </a:pPr>
            <a:r>
              <a:rPr lang="en-GB" sz="2600" dirty="0">
                <a:solidFill>
                  <a:schemeClr val="accent1"/>
                </a:solidFill>
              </a:rPr>
              <a:t>That’s why I ask you to follow a set process</a:t>
            </a:r>
          </a:p>
          <a:p>
            <a:endParaRPr lang="en-GB" dirty="0">
              <a:solidFill>
                <a:schemeClr val="accent1"/>
              </a:solidFill>
            </a:endParaRPr>
          </a:p>
          <a:p>
            <a:endParaRPr lang="en-GB" dirty="0"/>
          </a:p>
        </p:txBody>
      </p:sp>
    </p:spTree>
    <p:extLst>
      <p:ext uri="{BB962C8B-B14F-4D97-AF65-F5344CB8AC3E}">
        <p14:creationId xmlns:p14="http://schemas.microsoft.com/office/powerpoint/2010/main" val="24449308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Why This Works</a:t>
            </a:r>
            <a:endParaRPr lang="en-GB" dirty="0"/>
          </a:p>
        </p:txBody>
      </p:sp>
      <p:sp>
        <p:nvSpPr>
          <p:cNvPr id="3" name="Content Placeholder 2"/>
          <p:cNvSpPr>
            <a:spLocks noGrp="1"/>
          </p:cNvSpPr>
          <p:nvPr>
            <p:ph idx="1"/>
          </p:nvPr>
        </p:nvSpPr>
        <p:spPr>
          <a:xfrm>
            <a:off x="2208213" y="1600200"/>
            <a:ext cx="9372600" cy="2800978"/>
          </a:xfrm>
        </p:spPr>
        <p:txBody>
          <a:bodyPr>
            <a:normAutofit/>
          </a:bodyPr>
          <a:lstStyle/>
          <a:p>
            <a:r>
              <a:rPr lang="en-GB" sz="2200" dirty="0" smtClean="0"/>
              <a:t>5 Quick Steps to Curing Whining works because I am giving you this knowledge using audio and a pdf. This is because we all learn in different ways</a:t>
            </a:r>
          </a:p>
          <a:p>
            <a:r>
              <a:rPr lang="en-GB" sz="2200" dirty="0" smtClean="0"/>
              <a:t>So while I talk you can read or follow the written version or simply download the written text files or the audio</a:t>
            </a:r>
          </a:p>
          <a:p>
            <a:r>
              <a:rPr lang="en-GB" sz="2200" dirty="0" smtClean="0">
                <a:solidFill>
                  <a:schemeClr val="accent1"/>
                </a:solidFill>
              </a:rPr>
              <a:t>It works because if you have questions I will answer you as soon as you ask!</a:t>
            </a:r>
            <a:endParaRPr lang="en-GB" sz="2200" dirty="0">
              <a:solidFill>
                <a:schemeClr val="accent1"/>
              </a:solidFill>
            </a:endParaRPr>
          </a:p>
        </p:txBody>
      </p:sp>
    </p:spTree>
    <p:extLst>
      <p:ext uri="{BB962C8B-B14F-4D97-AF65-F5344CB8AC3E}">
        <p14:creationId xmlns:p14="http://schemas.microsoft.com/office/powerpoint/2010/main" val="12851153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Positive Thoughts</a:t>
            </a:r>
            <a:endParaRPr lang="en-GB" dirty="0"/>
          </a:p>
        </p:txBody>
      </p:sp>
      <p:sp>
        <p:nvSpPr>
          <p:cNvPr id="3" name="Content Placeholder 2"/>
          <p:cNvSpPr>
            <a:spLocks noGrp="1"/>
          </p:cNvSpPr>
          <p:nvPr>
            <p:ph idx="1"/>
          </p:nvPr>
        </p:nvSpPr>
        <p:spPr>
          <a:xfrm>
            <a:off x="2208213" y="2042326"/>
            <a:ext cx="9372600" cy="2901463"/>
          </a:xfrm>
        </p:spPr>
        <p:txBody>
          <a:bodyPr>
            <a:noAutofit/>
          </a:bodyPr>
          <a:lstStyle/>
          <a:p>
            <a:pPr marL="45720" indent="0">
              <a:lnSpc>
                <a:spcPct val="170000"/>
              </a:lnSpc>
              <a:buNone/>
            </a:pPr>
            <a:r>
              <a:rPr lang="en-GB" sz="2200" dirty="0" smtClean="0">
                <a:solidFill>
                  <a:schemeClr val="accent2"/>
                </a:solidFill>
              </a:rPr>
              <a:t>I </a:t>
            </a:r>
            <a:r>
              <a:rPr lang="en-GB" sz="2200" dirty="0">
                <a:solidFill>
                  <a:schemeClr val="accent2"/>
                </a:solidFill>
              </a:rPr>
              <a:t>feel good about my research</a:t>
            </a:r>
            <a:r>
              <a:rPr lang="en-GB" sz="2200" dirty="0"/>
              <a:t> </a:t>
            </a:r>
            <a:r>
              <a:rPr lang="en-GB" sz="2200" dirty="0" smtClean="0"/>
              <a:t>because </a:t>
            </a:r>
            <a:r>
              <a:rPr lang="en-GB" sz="2200" dirty="0" smtClean="0">
                <a:solidFill>
                  <a:schemeClr val="accent2"/>
                </a:solidFill>
              </a:rPr>
              <a:t>it </a:t>
            </a:r>
            <a:r>
              <a:rPr lang="en-GB" sz="2200" dirty="0">
                <a:solidFill>
                  <a:schemeClr val="accent2"/>
                </a:solidFill>
              </a:rPr>
              <a:t>has helped mothers </a:t>
            </a:r>
            <a:r>
              <a:rPr lang="en-GB" sz="2200" dirty="0"/>
              <a:t>to realise how much they really loved their children and how much that love was showing them the way to stimulate their 3 year olds into learning. This was </a:t>
            </a:r>
            <a:r>
              <a:rPr lang="en-GB" sz="2200" dirty="0" smtClean="0"/>
              <a:t>the </a:t>
            </a:r>
            <a:r>
              <a:rPr lang="en-GB" sz="2200" dirty="0" smtClean="0">
                <a:solidFill>
                  <a:schemeClr val="accent2"/>
                </a:solidFill>
              </a:rPr>
              <a:t>SPARK</a:t>
            </a:r>
            <a:r>
              <a:rPr lang="en-GB" sz="2200" dirty="0" smtClean="0"/>
              <a:t> of </a:t>
            </a:r>
            <a:r>
              <a:rPr lang="en-GB" sz="2200" dirty="0"/>
              <a:t>building </a:t>
            </a:r>
            <a:r>
              <a:rPr lang="en-GB" sz="2200" dirty="0">
                <a:solidFill>
                  <a:schemeClr val="accent2"/>
                </a:solidFill>
              </a:rPr>
              <a:t>self-confidence </a:t>
            </a:r>
            <a:r>
              <a:rPr lang="en-GB" sz="2200" dirty="0"/>
              <a:t>and </a:t>
            </a:r>
            <a:r>
              <a:rPr lang="en-GB" sz="2200" dirty="0">
                <a:solidFill>
                  <a:schemeClr val="accent2"/>
                </a:solidFill>
              </a:rPr>
              <a:t>self-esteem</a:t>
            </a:r>
            <a:r>
              <a:rPr lang="en-GB" sz="2200" dirty="0"/>
              <a:t>.</a:t>
            </a:r>
          </a:p>
          <a:p>
            <a:pPr marL="45720" indent="0">
              <a:lnSpc>
                <a:spcPct val="170000"/>
              </a:lnSpc>
              <a:buNone/>
            </a:pPr>
            <a:r>
              <a:rPr lang="en-GB" sz="2200" dirty="0" smtClean="0"/>
              <a:t>	</a:t>
            </a:r>
            <a:endParaRPr lang="en-GB" sz="2200" dirty="0"/>
          </a:p>
        </p:txBody>
      </p:sp>
    </p:spTree>
    <p:extLst>
      <p:ext uri="{BB962C8B-B14F-4D97-AF65-F5344CB8AC3E}">
        <p14:creationId xmlns:p14="http://schemas.microsoft.com/office/powerpoint/2010/main" val="4328822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Positive Thoughts</a:t>
            </a:r>
            <a:endParaRPr lang="en-GB" dirty="0"/>
          </a:p>
        </p:txBody>
      </p:sp>
      <p:sp>
        <p:nvSpPr>
          <p:cNvPr id="3" name="Content Placeholder 2"/>
          <p:cNvSpPr>
            <a:spLocks noGrp="1"/>
          </p:cNvSpPr>
          <p:nvPr>
            <p:ph idx="1"/>
          </p:nvPr>
        </p:nvSpPr>
        <p:spPr>
          <a:xfrm>
            <a:off x="1647929" y="1600200"/>
            <a:ext cx="9932883" cy="4338376"/>
          </a:xfrm>
        </p:spPr>
        <p:txBody>
          <a:bodyPr>
            <a:normAutofit fontScale="92500" lnSpcReduction="10000"/>
          </a:bodyPr>
          <a:lstStyle/>
          <a:p>
            <a:pPr marL="45720" indent="0">
              <a:buNone/>
            </a:pPr>
            <a:r>
              <a:rPr lang="en-GB" dirty="0"/>
              <a:t>Let me share some positive comments about me and my work with </a:t>
            </a:r>
            <a:r>
              <a:rPr lang="en-GB" dirty="0" smtClean="0"/>
              <a:t>you</a:t>
            </a:r>
          </a:p>
          <a:p>
            <a:r>
              <a:rPr lang="en-GB" i="1" dirty="0" smtClean="0">
                <a:solidFill>
                  <a:schemeClr val="accent1"/>
                </a:solidFill>
              </a:rPr>
              <a:t>“ </a:t>
            </a:r>
            <a:r>
              <a:rPr lang="en-GB" i="1" dirty="0">
                <a:solidFill>
                  <a:schemeClr val="accent1"/>
                </a:solidFill>
              </a:rPr>
              <a:t>I love you Grandma. I miss you”   </a:t>
            </a:r>
            <a:r>
              <a:rPr lang="en-GB" dirty="0"/>
              <a:t>(5 year old granddaughter)</a:t>
            </a:r>
          </a:p>
          <a:p>
            <a:pPr>
              <a:lnSpc>
                <a:spcPct val="150000"/>
              </a:lnSpc>
            </a:pPr>
            <a:r>
              <a:rPr lang="en-GB" i="1" dirty="0"/>
              <a:t>“This is a </a:t>
            </a:r>
            <a:r>
              <a:rPr lang="en-GB" i="1" dirty="0">
                <a:solidFill>
                  <a:schemeClr val="accent2"/>
                </a:solidFill>
              </a:rPr>
              <a:t>book </a:t>
            </a:r>
            <a:r>
              <a:rPr lang="en-GB" i="1" dirty="0" smtClean="0">
                <a:solidFill>
                  <a:schemeClr val="accent2"/>
                </a:solidFill>
              </a:rPr>
              <a:t>[I Like Me ] for </a:t>
            </a:r>
            <a:r>
              <a:rPr lang="en-GB" i="1" dirty="0">
                <a:solidFill>
                  <a:schemeClr val="accent2"/>
                </a:solidFill>
              </a:rPr>
              <a:t>all parents, grandparents, caregivers</a:t>
            </a:r>
            <a:r>
              <a:rPr lang="en-GB" i="1" dirty="0"/>
              <a:t>, early childhood personnel and all persons </a:t>
            </a:r>
            <a:r>
              <a:rPr lang="en-GB" i="1" dirty="0">
                <a:solidFill>
                  <a:schemeClr val="accent2"/>
                </a:solidFill>
              </a:rPr>
              <a:t>who care about love</a:t>
            </a:r>
            <a:r>
              <a:rPr lang="en-GB" i="1" dirty="0"/>
              <a:t>, look out for and want to ensure that we create a more child-friendly world/society for all children. It was indeed an honor and pleasure working with Dr. Wint on defining the </a:t>
            </a:r>
            <a:r>
              <a:rPr lang="en-GB" i="1" dirty="0">
                <a:solidFill>
                  <a:schemeClr val="accent2"/>
                </a:solidFill>
              </a:rPr>
              <a:t>SHINE </a:t>
            </a:r>
            <a:r>
              <a:rPr lang="en-GB" i="1" dirty="0"/>
              <a:t>acronym. Based on my years of involvement with working parents and children, I strongly recommend this book as </a:t>
            </a:r>
            <a:r>
              <a:rPr lang="en-GB" i="1" dirty="0">
                <a:solidFill>
                  <a:schemeClr val="accent2"/>
                </a:solidFill>
              </a:rPr>
              <a:t>must read</a:t>
            </a:r>
            <a:r>
              <a:rPr lang="en-GB" i="1" dirty="0"/>
              <a:t> and a valuable addition to your </a:t>
            </a:r>
            <a:r>
              <a:rPr lang="en-GB" i="1" dirty="0">
                <a:solidFill>
                  <a:schemeClr val="accent2"/>
                </a:solidFill>
              </a:rPr>
              <a:t>parental tool kit</a:t>
            </a:r>
            <a:r>
              <a:rPr lang="en-GB" i="1" dirty="0"/>
              <a:t>”</a:t>
            </a:r>
            <a:r>
              <a:rPr lang="en-GB" dirty="0"/>
              <a:t> (Ruth Phillips </a:t>
            </a:r>
            <a:r>
              <a:rPr lang="en-GB" dirty="0" err="1"/>
              <a:t>Fevrier</a:t>
            </a:r>
            <a:r>
              <a:rPr lang="en-GB" dirty="0"/>
              <a:t>, </a:t>
            </a:r>
            <a:r>
              <a:rPr lang="en-GB" dirty="0" smtClean="0"/>
              <a:t>Coordinator RCP, Early </a:t>
            </a:r>
            <a:r>
              <a:rPr lang="en-GB" dirty="0"/>
              <a:t>Childhood Services Unit, Ministry of Education, Human Resource Development &amp; Labour, Saint Lucia.)</a:t>
            </a:r>
          </a:p>
          <a:p>
            <a:endParaRPr lang="en-GB" dirty="0"/>
          </a:p>
        </p:txBody>
      </p:sp>
    </p:spTree>
    <p:extLst>
      <p:ext uri="{BB962C8B-B14F-4D97-AF65-F5344CB8AC3E}">
        <p14:creationId xmlns:p14="http://schemas.microsoft.com/office/powerpoint/2010/main" val="1811238142"/>
      </p:ext>
    </p:extLst>
  </p:cSld>
  <p:clrMapOvr>
    <a:masterClrMapping/>
  </p:clrMapOvr>
</p:sld>
</file>

<file path=ppt/theme/theme1.xml><?xml version="1.0" encoding="utf-8"?>
<a:theme xmlns:a="http://schemas.openxmlformats.org/drawingml/2006/main" name="Children Happy 16x9">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7909083B-3485-49E7-BBE7-EFD488C62F99}" vid="{B57F6697-5DA8-422E-86BF-20B69A74A1E0}"/>
    </a:ext>
  </a:extLst>
</a:theme>
</file>

<file path=ppt/theme/theme2.xml><?xml version="1.0" encoding="utf-8"?>
<a:theme xmlns:a="http://schemas.openxmlformats.org/drawingml/2006/main" name="Office Theme">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22224F2-88E2-4E19-8BE2-5AB2030F715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Children playing education presentation design (cartoon illustration, widescreen)</Template>
  <TotalTime>0</TotalTime>
  <Words>1694</Words>
  <Application>Microsoft Office PowerPoint</Application>
  <PresentationFormat>Widescreen</PresentationFormat>
  <Paragraphs>121</Paragraphs>
  <Slides>31</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31</vt:i4>
      </vt:variant>
    </vt:vector>
  </HeadingPairs>
  <TitlesOfParts>
    <vt:vector size="38" baseType="lpstr">
      <vt:lpstr>Arial</vt:lpstr>
      <vt:lpstr>Calibri</vt:lpstr>
      <vt:lpstr>Calibri Light</vt:lpstr>
      <vt:lpstr>Euphemia</vt:lpstr>
      <vt:lpstr>Times New Roman</vt:lpstr>
      <vt:lpstr>Wingdings</vt:lpstr>
      <vt:lpstr>Children Happy 16x9</vt:lpstr>
      <vt:lpstr>5 Quick Steps to Curing Whining</vt:lpstr>
      <vt:lpstr>5 Quick Steps to Curing Whining</vt:lpstr>
      <vt:lpstr>5 Quick Steps to Curing Whining</vt:lpstr>
      <vt:lpstr>Who Am I?</vt:lpstr>
      <vt:lpstr>Who Am I</vt:lpstr>
      <vt:lpstr>Why This Works</vt:lpstr>
      <vt:lpstr>Why This Works</vt:lpstr>
      <vt:lpstr>Positive Thoughts</vt:lpstr>
      <vt:lpstr>Positive Thoughts</vt:lpstr>
      <vt:lpstr>What’s involved</vt:lpstr>
      <vt:lpstr>PowerPoint Presentation</vt:lpstr>
      <vt:lpstr>The 5 Quick Steps To Curing Whining </vt:lpstr>
      <vt:lpstr>STEP ONE  STAY STILL</vt:lpstr>
      <vt:lpstr>STAY STILL …The research</vt:lpstr>
      <vt:lpstr>Dkfjgf stgdfgdfg fsgd</vt:lpstr>
      <vt:lpstr>STEP TWO</vt:lpstr>
      <vt:lpstr>STEP THREE</vt:lpstr>
      <vt:lpstr>STEP FOUR</vt:lpstr>
      <vt:lpstr>STEP FIVE</vt:lpstr>
      <vt:lpstr>Two Content Layout with Table</vt:lpstr>
      <vt:lpstr>The 5 Quick Steps To Curing Whining </vt:lpstr>
      <vt:lpstr>Thinking Back and Moving forward</vt:lpstr>
      <vt:lpstr>Thinking Back and Moving Forward</vt:lpstr>
      <vt:lpstr>Whining, Pouting all alone</vt:lpstr>
      <vt:lpstr>What do the theories tell us</vt:lpstr>
      <vt:lpstr>What do the theories tell us</vt:lpstr>
      <vt:lpstr>HUG!! LISTEN!! APPRECIATE!!</vt:lpstr>
      <vt:lpstr>Hug, Listen, Appreciate!</vt:lpstr>
      <vt:lpstr>PowerPoint Presentation</vt:lpstr>
      <vt:lpstr>HUG!! LISTEN!! APPRECIATE!!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2016-07-05T17:23:41Z</dcterms:created>
  <dcterms:modified xsi:type="dcterms:W3CDTF">2016-07-06T19:10:56Z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TC034618839991</vt:lpwstr>
  </property>
</Properties>
</file>